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charts/chart13.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drawings/drawing3.xml" ContentType="application/vnd.openxmlformats-officedocument.drawingml.chartshap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slideLayouts/slideLayout10.xml" ContentType="application/vnd.openxmlformats-officedocument.presentationml.slideLayout+xml"/>
  <Default Extension="vml" ContentType="application/vnd.openxmlformats-officedocument.vmlDrawing"/>
  <Override PartName="/ppt/charts/chart6.xml" ContentType="application/vnd.openxmlformats-officedocument.drawingml.chart+xml"/>
  <Override PartName="/ppt/charts/chart10.xml" ContentType="application/vnd.openxmlformats-officedocument.drawingml.char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32"/>
  </p:notesMasterIdLst>
  <p:handoutMasterIdLst>
    <p:handoutMasterId r:id="rId33"/>
  </p:handoutMasterIdLst>
  <p:sldIdLst>
    <p:sldId id="334" r:id="rId2"/>
    <p:sldId id="335" r:id="rId3"/>
    <p:sldId id="426" r:id="rId4"/>
    <p:sldId id="456" r:id="rId5"/>
    <p:sldId id="445" r:id="rId6"/>
    <p:sldId id="446" r:id="rId7"/>
    <p:sldId id="447" r:id="rId8"/>
    <p:sldId id="427" r:id="rId9"/>
    <p:sldId id="428" r:id="rId10"/>
    <p:sldId id="430" r:id="rId11"/>
    <p:sldId id="432" r:id="rId12"/>
    <p:sldId id="443" r:id="rId13"/>
    <p:sldId id="444" r:id="rId14"/>
    <p:sldId id="436" r:id="rId15"/>
    <p:sldId id="435" r:id="rId16"/>
    <p:sldId id="442" r:id="rId17"/>
    <p:sldId id="437" r:id="rId18"/>
    <p:sldId id="438" r:id="rId19"/>
    <p:sldId id="440" r:id="rId20"/>
    <p:sldId id="448" r:id="rId21"/>
    <p:sldId id="449" r:id="rId22"/>
    <p:sldId id="441" r:id="rId23"/>
    <p:sldId id="455" r:id="rId24"/>
    <p:sldId id="439" r:id="rId25"/>
    <p:sldId id="450" r:id="rId26"/>
    <p:sldId id="451" r:id="rId27"/>
    <p:sldId id="452" r:id="rId28"/>
    <p:sldId id="453" r:id="rId29"/>
    <p:sldId id="454" r:id="rId30"/>
    <p:sldId id="431" r:id="rId31"/>
  </p:sldIdLst>
  <p:sldSz cx="9144000" cy="6858000" type="screen4x3"/>
  <p:notesSz cx="6669088" cy="9926638"/>
  <p:defaultTextStyle>
    <a:defPPr>
      <a:defRPr lang="en-US"/>
    </a:defPPr>
    <a:lvl1pPr algn="l" rtl="0" fontAlgn="base">
      <a:spcBef>
        <a:spcPct val="20000"/>
      </a:spcBef>
      <a:spcAft>
        <a:spcPct val="0"/>
      </a:spcAft>
      <a:buClr>
        <a:schemeClr val="folHlink"/>
      </a:buClr>
      <a:buSzPct val="60000"/>
      <a:buFont typeface="Wingdings" pitchFamily="2" charset="2"/>
      <a:buChar char="n"/>
      <a:defRPr sz="3200" kern="1200">
        <a:solidFill>
          <a:schemeClr val="tx1"/>
        </a:solidFill>
        <a:latin typeface="Tahoma" pitchFamily="34" charset="0"/>
        <a:ea typeface="+mn-ea"/>
        <a:cs typeface="+mn-cs"/>
      </a:defRPr>
    </a:lvl1pPr>
    <a:lvl2pPr marL="457200" algn="l" rtl="0" fontAlgn="base">
      <a:spcBef>
        <a:spcPct val="20000"/>
      </a:spcBef>
      <a:spcAft>
        <a:spcPct val="0"/>
      </a:spcAft>
      <a:buClr>
        <a:schemeClr val="folHlink"/>
      </a:buClr>
      <a:buSzPct val="60000"/>
      <a:buFont typeface="Wingdings" pitchFamily="2" charset="2"/>
      <a:buChar char="n"/>
      <a:defRPr sz="3200" kern="1200">
        <a:solidFill>
          <a:schemeClr val="tx1"/>
        </a:solidFill>
        <a:latin typeface="Tahoma" pitchFamily="34" charset="0"/>
        <a:ea typeface="+mn-ea"/>
        <a:cs typeface="+mn-cs"/>
      </a:defRPr>
    </a:lvl2pPr>
    <a:lvl3pPr marL="914400" algn="l" rtl="0" fontAlgn="base">
      <a:spcBef>
        <a:spcPct val="20000"/>
      </a:spcBef>
      <a:spcAft>
        <a:spcPct val="0"/>
      </a:spcAft>
      <a:buClr>
        <a:schemeClr val="folHlink"/>
      </a:buClr>
      <a:buSzPct val="60000"/>
      <a:buFont typeface="Wingdings" pitchFamily="2" charset="2"/>
      <a:buChar char="n"/>
      <a:defRPr sz="3200" kern="1200">
        <a:solidFill>
          <a:schemeClr val="tx1"/>
        </a:solidFill>
        <a:latin typeface="Tahoma" pitchFamily="34" charset="0"/>
        <a:ea typeface="+mn-ea"/>
        <a:cs typeface="+mn-cs"/>
      </a:defRPr>
    </a:lvl3pPr>
    <a:lvl4pPr marL="1371600" algn="l" rtl="0" fontAlgn="base">
      <a:spcBef>
        <a:spcPct val="20000"/>
      </a:spcBef>
      <a:spcAft>
        <a:spcPct val="0"/>
      </a:spcAft>
      <a:buClr>
        <a:schemeClr val="folHlink"/>
      </a:buClr>
      <a:buSzPct val="60000"/>
      <a:buFont typeface="Wingdings" pitchFamily="2" charset="2"/>
      <a:buChar char="n"/>
      <a:defRPr sz="3200" kern="1200">
        <a:solidFill>
          <a:schemeClr val="tx1"/>
        </a:solidFill>
        <a:latin typeface="Tahoma" pitchFamily="34" charset="0"/>
        <a:ea typeface="+mn-ea"/>
        <a:cs typeface="+mn-cs"/>
      </a:defRPr>
    </a:lvl4pPr>
    <a:lvl5pPr marL="1828800" algn="l" rtl="0" fontAlgn="base">
      <a:spcBef>
        <a:spcPct val="20000"/>
      </a:spcBef>
      <a:spcAft>
        <a:spcPct val="0"/>
      </a:spcAft>
      <a:buClr>
        <a:schemeClr val="folHlink"/>
      </a:buClr>
      <a:buSzPct val="60000"/>
      <a:buFont typeface="Wingdings" pitchFamily="2" charset="2"/>
      <a:buChar char="n"/>
      <a:defRPr sz="3200" kern="1200">
        <a:solidFill>
          <a:schemeClr val="tx1"/>
        </a:solidFill>
        <a:latin typeface="Tahoma" pitchFamily="34" charset="0"/>
        <a:ea typeface="+mn-ea"/>
        <a:cs typeface="+mn-cs"/>
      </a:defRPr>
    </a:lvl5pPr>
    <a:lvl6pPr marL="2286000" algn="l" defTabSz="914400" rtl="0" eaLnBrk="1" latinLnBrk="0" hangingPunct="1">
      <a:defRPr sz="3200" kern="1200">
        <a:solidFill>
          <a:schemeClr val="tx1"/>
        </a:solidFill>
        <a:latin typeface="Tahoma" pitchFamily="34" charset="0"/>
        <a:ea typeface="+mn-ea"/>
        <a:cs typeface="+mn-cs"/>
      </a:defRPr>
    </a:lvl6pPr>
    <a:lvl7pPr marL="2743200" algn="l" defTabSz="914400" rtl="0" eaLnBrk="1" latinLnBrk="0" hangingPunct="1">
      <a:defRPr sz="3200" kern="1200">
        <a:solidFill>
          <a:schemeClr val="tx1"/>
        </a:solidFill>
        <a:latin typeface="Tahoma" pitchFamily="34" charset="0"/>
        <a:ea typeface="+mn-ea"/>
        <a:cs typeface="+mn-cs"/>
      </a:defRPr>
    </a:lvl7pPr>
    <a:lvl8pPr marL="3200400" algn="l" defTabSz="914400" rtl="0" eaLnBrk="1" latinLnBrk="0" hangingPunct="1">
      <a:defRPr sz="3200" kern="1200">
        <a:solidFill>
          <a:schemeClr val="tx1"/>
        </a:solidFill>
        <a:latin typeface="Tahoma" pitchFamily="34" charset="0"/>
        <a:ea typeface="+mn-ea"/>
        <a:cs typeface="+mn-cs"/>
      </a:defRPr>
    </a:lvl8pPr>
    <a:lvl9pPr marL="3657600" algn="l" defTabSz="914400" rtl="0" eaLnBrk="1" latinLnBrk="0" hangingPunct="1">
      <a:defRPr sz="32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FFFF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79" autoAdjust="0"/>
    <p:restoredTop sz="94959" autoAdjust="0"/>
  </p:normalViewPr>
  <p:slideViewPr>
    <p:cSldViewPr>
      <p:cViewPr varScale="1">
        <p:scale>
          <a:sx n="88" d="100"/>
          <a:sy n="88" d="100"/>
        </p:scale>
        <p:origin x="-100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2.xml.rels><?xml version="1.0" encoding="UTF-8" standalone="yes"?>
<Relationships xmlns="http://schemas.openxmlformats.org/package/2006/relationships"><Relationship Id="rId2" Type="http://schemas.openxmlformats.org/officeDocument/2006/relationships/oleObject" Target="file:///C:\Users\User\Documents\CyberLink\Ches%20Nuclear\MOTA\Control%20Chart.xls"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User\Documents\QI%20Macros%20Test%20Data\XbarR.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User\Documents\TideH2O\Control%20Chart%20-%202.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User\Documents\TideH2O\Control%20Chart%20-%202.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User\Documents\TideH2O\Control%20Chart%20-%20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1400" b="1" i="0" u="none" strike="noStrike" baseline="0">
                <a:solidFill>
                  <a:srgbClr val="000000"/>
                </a:solidFill>
                <a:latin typeface="Times New Roman"/>
                <a:ea typeface="Times New Roman"/>
                <a:cs typeface="Times New Roman"/>
              </a:defRPr>
            </a:pPr>
            <a:r>
              <a:rPr lang="en-US" sz="1400" dirty="0">
                <a:solidFill>
                  <a:schemeClr val="tx1"/>
                </a:solidFill>
              </a:rPr>
              <a:t>Daily Background Check Alpha</a:t>
            </a:r>
          </a:p>
        </c:rich>
      </c:tx>
      <c:layout>
        <c:manualLayout>
          <c:xMode val="edge"/>
          <c:yMode val="edge"/>
          <c:x val="0.39731840591886414"/>
          <c:y val="3.1890754221760041E-2"/>
        </c:manualLayout>
      </c:layout>
      <c:spPr>
        <a:noFill/>
        <a:ln w="25400">
          <a:noFill/>
        </a:ln>
      </c:spPr>
    </c:title>
    <c:plotArea>
      <c:layout>
        <c:manualLayout>
          <c:layoutTarget val="inner"/>
          <c:xMode val="edge"/>
          <c:yMode val="edge"/>
          <c:x val="9.8489543645753963E-2"/>
          <c:y val="0.15034184751296351"/>
          <c:w val="0.8480264426253965"/>
          <c:h val="0.53986392620827495"/>
        </c:manualLayout>
      </c:layout>
      <c:lineChart>
        <c:grouping val="standard"/>
        <c:ser>
          <c:idx val="0"/>
          <c:order val="0"/>
          <c:tx>
            <c:v>+ 3 SD</c:v>
          </c:tx>
          <c:spPr>
            <a:ln w="28575">
              <a:noFill/>
            </a:ln>
          </c:spPr>
          <c:marker>
            <c:symbol val="diamond"/>
            <c:size val="5"/>
            <c:spPr>
              <a:noFill/>
              <a:ln>
                <a:solidFill>
                  <a:srgbClr val="000080"/>
                </a:solidFill>
                <a:prstDash val="solid"/>
              </a:ln>
            </c:spPr>
          </c:marker>
          <c:cat>
            <c:numRef>
              <c:f>' Daily Bkgd Cntrl Chart'!$A$5:$A$19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 Daily Bkgd Cntrl Chart'!$B$5:$B$19</c:f>
              <c:numCache>
                <c:formatCode>General</c:formatCode>
                <c:ptCount val="15"/>
                <c:pt idx="0">
                  <c:v>1.7491376746189446</c:v>
                </c:pt>
                <c:pt idx="1">
                  <c:v>1.7491376746189446</c:v>
                </c:pt>
                <c:pt idx="2">
                  <c:v>1.7491376746189446</c:v>
                </c:pt>
                <c:pt idx="3">
                  <c:v>1.7491376746189446</c:v>
                </c:pt>
                <c:pt idx="4">
                  <c:v>1.7491376746189446</c:v>
                </c:pt>
                <c:pt idx="5">
                  <c:v>1.7491376746189446</c:v>
                </c:pt>
                <c:pt idx="6">
                  <c:v>1.7491376746189446</c:v>
                </c:pt>
                <c:pt idx="7">
                  <c:v>1.7491376746189446</c:v>
                </c:pt>
                <c:pt idx="8">
                  <c:v>1.7491376746189446</c:v>
                </c:pt>
                <c:pt idx="9">
                  <c:v>1.7491376746189446</c:v>
                </c:pt>
                <c:pt idx="10">
                  <c:v>1.7491376746189446</c:v>
                </c:pt>
                <c:pt idx="11">
                  <c:v>1.7491376746189446</c:v>
                </c:pt>
                <c:pt idx="12">
                  <c:v>1.7491376746189446</c:v>
                </c:pt>
                <c:pt idx="13">
                  <c:v>1.7491376746189446</c:v>
                </c:pt>
                <c:pt idx="14">
                  <c:v>1.7491376746189446</c:v>
                </c:pt>
              </c:numCache>
            </c:numRef>
          </c:val>
        </c:ser>
        <c:ser>
          <c:idx val="1"/>
          <c:order val="1"/>
          <c:tx>
            <c:v>+ 2 SD</c:v>
          </c:tx>
          <c:spPr>
            <a:ln w="28575">
              <a:noFill/>
            </a:ln>
          </c:spPr>
          <c:marker>
            <c:symbol val="square"/>
            <c:size val="5"/>
            <c:spPr>
              <a:noFill/>
              <a:ln>
                <a:solidFill>
                  <a:srgbClr val="000000"/>
                </a:solidFill>
                <a:prstDash val="solid"/>
              </a:ln>
            </c:spPr>
          </c:marker>
          <c:cat>
            <c:numRef>
              <c:f>' Daily Bkgd Cntrl Chart'!$A$5:$A$19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 Daily Bkgd Cntrl Chart'!$C$5:$C$19</c:f>
              <c:numCache>
                <c:formatCode>General</c:formatCode>
                <c:ptCount val="15"/>
                <c:pt idx="0">
                  <c:v>1.266091783079295</c:v>
                </c:pt>
                <c:pt idx="1">
                  <c:v>1.266091783079295</c:v>
                </c:pt>
                <c:pt idx="2">
                  <c:v>1.266091783079295</c:v>
                </c:pt>
                <c:pt idx="3">
                  <c:v>1.266091783079295</c:v>
                </c:pt>
                <c:pt idx="4">
                  <c:v>1.266091783079295</c:v>
                </c:pt>
                <c:pt idx="5">
                  <c:v>1.266091783079295</c:v>
                </c:pt>
                <c:pt idx="6">
                  <c:v>1.266091783079295</c:v>
                </c:pt>
                <c:pt idx="7">
                  <c:v>1.266091783079295</c:v>
                </c:pt>
                <c:pt idx="8">
                  <c:v>1.266091783079295</c:v>
                </c:pt>
                <c:pt idx="9">
                  <c:v>1.266091783079295</c:v>
                </c:pt>
                <c:pt idx="10">
                  <c:v>1.266091783079295</c:v>
                </c:pt>
                <c:pt idx="11">
                  <c:v>1.266091783079295</c:v>
                </c:pt>
                <c:pt idx="12">
                  <c:v>1.266091783079295</c:v>
                </c:pt>
                <c:pt idx="13">
                  <c:v>1.266091783079295</c:v>
                </c:pt>
                <c:pt idx="14">
                  <c:v>1.266091783079295</c:v>
                </c:pt>
              </c:numCache>
            </c:numRef>
          </c:val>
        </c:ser>
        <c:ser>
          <c:idx val="2"/>
          <c:order val="2"/>
          <c:tx>
            <c:v>Mean</c:v>
          </c:tx>
          <c:spPr>
            <a:ln w="12700">
              <a:solidFill>
                <a:srgbClr val="000000"/>
              </a:solidFill>
              <a:prstDash val="solid"/>
            </a:ln>
          </c:spPr>
          <c:marker>
            <c:symbol val="triangle"/>
            <c:size val="5"/>
            <c:spPr>
              <a:noFill/>
              <a:ln>
                <a:solidFill>
                  <a:srgbClr val="3366FF"/>
                </a:solidFill>
                <a:prstDash val="solid"/>
              </a:ln>
            </c:spPr>
          </c:marker>
          <c:cat>
            <c:numRef>
              <c:f>' Daily Bkgd Cntrl Chart'!$A$5:$A$19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 Daily Bkgd Cntrl Chart'!$D$5:$D$19</c:f>
              <c:numCache>
                <c:formatCode>General</c:formatCode>
                <c:ptCount val="15"/>
                <c:pt idx="0">
                  <c:v>0.30000000000000016</c:v>
                </c:pt>
                <c:pt idx="1">
                  <c:v>0.30000000000000016</c:v>
                </c:pt>
                <c:pt idx="2">
                  <c:v>0.30000000000000016</c:v>
                </c:pt>
                <c:pt idx="3">
                  <c:v>0.30000000000000016</c:v>
                </c:pt>
                <c:pt idx="4">
                  <c:v>0.30000000000000016</c:v>
                </c:pt>
                <c:pt idx="5">
                  <c:v>0.30000000000000016</c:v>
                </c:pt>
                <c:pt idx="6">
                  <c:v>0.30000000000000016</c:v>
                </c:pt>
                <c:pt idx="7">
                  <c:v>0.30000000000000016</c:v>
                </c:pt>
                <c:pt idx="8">
                  <c:v>0.30000000000000016</c:v>
                </c:pt>
                <c:pt idx="9">
                  <c:v>0.30000000000000016</c:v>
                </c:pt>
                <c:pt idx="10">
                  <c:v>0.30000000000000016</c:v>
                </c:pt>
                <c:pt idx="11">
                  <c:v>0.30000000000000016</c:v>
                </c:pt>
                <c:pt idx="12">
                  <c:v>0.30000000000000016</c:v>
                </c:pt>
                <c:pt idx="13">
                  <c:v>0.30000000000000016</c:v>
                </c:pt>
                <c:pt idx="14">
                  <c:v>0.30000000000000016</c:v>
                </c:pt>
              </c:numCache>
            </c:numRef>
          </c:val>
        </c:ser>
        <c:ser>
          <c:idx val="3"/>
          <c:order val="3"/>
          <c:tx>
            <c:v>- 2 SD</c:v>
          </c:tx>
          <c:spPr>
            <a:ln w="28575">
              <a:noFill/>
            </a:ln>
          </c:spPr>
          <c:marker>
            <c:symbol val="star"/>
            <c:size val="5"/>
            <c:spPr>
              <a:noFill/>
              <a:ln>
                <a:solidFill>
                  <a:srgbClr val="000000"/>
                </a:solidFill>
                <a:prstDash val="solid"/>
              </a:ln>
            </c:spPr>
          </c:marker>
          <c:cat>
            <c:numRef>
              <c:f>' Daily Bkgd Cntrl Chart'!$A$5:$A$19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 Daily Bkgd Cntrl Chart'!$E$5:$E$19</c:f>
              <c:numCache>
                <c:formatCode>General</c:formatCode>
                <c:ptCount val="15"/>
                <c:pt idx="0">
                  <c:v>-0.66609178307929628</c:v>
                </c:pt>
                <c:pt idx="1">
                  <c:v>-0.66609178307929628</c:v>
                </c:pt>
                <c:pt idx="2">
                  <c:v>-0.66609178307929628</c:v>
                </c:pt>
                <c:pt idx="3">
                  <c:v>-0.66609178307929628</c:v>
                </c:pt>
                <c:pt idx="4">
                  <c:v>-0.66609178307929628</c:v>
                </c:pt>
                <c:pt idx="5">
                  <c:v>-0.66609178307929628</c:v>
                </c:pt>
                <c:pt idx="6">
                  <c:v>-0.66609178307929628</c:v>
                </c:pt>
                <c:pt idx="7">
                  <c:v>-0.66609178307929628</c:v>
                </c:pt>
                <c:pt idx="8">
                  <c:v>-0.66609178307929628</c:v>
                </c:pt>
                <c:pt idx="9">
                  <c:v>-0.66609178307929628</c:v>
                </c:pt>
                <c:pt idx="10">
                  <c:v>-0.66609178307929628</c:v>
                </c:pt>
                <c:pt idx="11">
                  <c:v>-0.66609178307929628</c:v>
                </c:pt>
                <c:pt idx="12">
                  <c:v>-0.66609178307929628</c:v>
                </c:pt>
                <c:pt idx="13">
                  <c:v>-0.66609178307929628</c:v>
                </c:pt>
                <c:pt idx="14">
                  <c:v>-0.66609178307929628</c:v>
                </c:pt>
              </c:numCache>
            </c:numRef>
          </c:val>
        </c:ser>
        <c:ser>
          <c:idx val="4"/>
          <c:order val="4"/>
          <c:tx>
            <c:v>- 3 SD</c:v>
          </c:tx>
          <c:spPr>
            <a:ln w="28575">
              <a:noFill/>
            </a:ln>
          </c:spPr>
          <c:marker>
            <c:symbol val="x"/>
            <c:size val="5"/>
            <c:spPr>
              <a:noFill/>
              <a:ln>
                <a:solidFill>
                  <a:srgbClr val="000000"/>
                </a:solidFill>
                <a:prstDash val="solid"/>
              </a:ln>
            </c:spPr>
          </c:marker>
          <c:cat>
            <c:numRef>
              <c:f>' Daily Bkgd Cntrl Chart'!$A$5:$A$19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 Daily Bkgd Cntrl Chart'!$F$5:$F$19</c:f>
              <c:numCache>
                <c:formatCode>General</c:formatCode>
                <c:ptCount val="15"/>
                <c:pt idx="0">
                  <c:v>-1.1491376746189441</c:v>
                </c:pt>
                <c:pt idx="1">
                  <c:v>-1.1491376746189441</c:v>
                </c:pt>
                <c:pt idx="2">
                  <c:v>-1.1491376746189441</c:v>
                </c:pt>
                <c:pt idx="3">
                  <c:v>-1.1491376746189441</c:v>
                </c:pt>
                <c:pt idx="4">
                  <c:v>-1.1491376746189441</c:v>
                </c:pt>
                <c:pt idx="5">
                  <c:v>-1.1491376746189441</c:v>
                </c:pt>
                <c:pt idx="6">
                  <c:v>-1.1491376746189441</c:v>
                </c:pt>
                <c:pt idx="7">
                  <c:v>-1.1491376746189441</c:v>
                </c:pt>
                <c:pt idx="8">
                  <c:v>-1.1491376746189441</c:v>
                </c:pt>
                <c:pt idx="9">
                  <c:v>-1.1491376746189441</c:v>
                </c:pt>
                <c:pt idx="10">
                  <c:v>-1.1491376746189441</c:v>
                </c:pt>
                <c:pt idx="11">
                  <c:v>-1.1491376746189441</c:v>
                </c:pt>
                <c:pt idx="12">
                  <c:v>-1.1491376746189441</c:v>
                </c:pt>
                <c:pt idx="13">
                  <c:v>-1.1491376746189441</c:v>
                </c:pt>
                <c:pt idx="14">
                  <c:v>-1.1491376746189441</c:v>
                </c:pt>
              </c:numCache>
            </c:numRef>
          </c:val>
        </c:ser>
        <c:ser>
          <c:idx val="5"/>
          <c:order val="5"/>
          <c:tx>
            <c:v>Data</c:v>
          </c:tx>
          <c:spPr>
            <a:ln w="28575">
              <a:noFill/>
            </a:ln>
          </c:spPr>
          <c:marker>
            <c:symbol val="circle"/>
            <c:size val="7"/>
            <c:spPr>
              <a:solidFill>
                <a:srgbClr val="4F81BD"/>
              </a:solidFill>
              <a:ln>
                <a:solidFill>
                  <a:srgbClr val="000000"/>
                </a:solidFill>
                <a:prstDash val="solid"/>
              </a:ln>
            </c:spPr>
          </c:marker>
          <c:cat>
            <c:numRef>
              <c:f>' Daily Bkgd Cntrl Chart'!$A$5:$A$19</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 Daily Bkgd Cntrl Chart'!$G$5:$G$19</c:f>
              <c:numCache>
                <c:formatCode>General</c:formatCode>
                <c:ptCount val="15"/>
                <c:pt idx="0">
                  <c:v>1</c:v>
                </c:pt>
                <c:pt idx="1">
                  <c:v>0.9</c:v>
                </c:pt>
                <c:pt idx="2">
                  <c:v>0</c:v>
                </c:pt>
                <c:pt idx="3">
                  <c:v>0.5</c:v>
                </c:pt>
                <c:pt idx="4">
                  <c:v>0.8</c:v>
                </c:pt>
                <c:pt idx="5">
                  <c:v>0.2</c:v>
                </c:pt>
                <c:pt idx="6">
                  <c:v>0.30000000000000016</c:v>
                </c:pt>
                <c:pt idx="7">
                  <c:v>1.1000000000000001</c:v>
                </c:pt>
                <c:pt idx="8">
                  <c:v>0.25</c:v>
                </c:pt>
                <c:pt idx="9">
                  <c:v>0</c:v>
                </c:pt>
                <c:pt idx="10">
                  <c:v>0.39000000000000018</c:v>
                </c:pt>
                <c:pt idx="11">
                  <c:v>0.5</c:v>
                </c:pt>
                <c:pt idx="12">
                  <c:v>1.1000000000000001</c:v>
                </c:pt>
                <c:pt idx="13">
                  <c:v>0.15000000000000008</c:v>
                </c:pt>
                <c:pt idx="14">
                  <c:v>1.5</c:v>
                </c:pt>
              </c:numCache>
            </c:numRef>
          </c:val>
        </c:ser>
        <c:marker val="1"/>
        <c:axId val="154489216"/>
        <c:axId val="155498368"/>
      </c:lineChart>
      <c:catAx>
        <c:axId val="154489216"/>
        <c:scaling>
          <c:orientation val="minMax"/>
        </c:scaling>
        <c:axPos val="b"/>
        <c:title>
          <c:tx>
            <c:rich>
              <a:bodyPr/>
              <a:lstStyle/>
              <a:p>
                <a:pPr>
                  <a:defRPr sz="800" b="1" i="0" u="none" strike="noStrike" baseline="0">
                    <a:solidFill>
                      <a:srgbClr val="000000"/>
                    </a:solidFill>
                    <a:latin typeface="Arial"/>
                    <a:ea typeface="Arial"/>
                    <a:cs typeface="Arial"/>
                  </a:defRPr>
                </a:pPr>
                <a:r>
                  <a:rPr lang="en-US"/>
                  <a:t>Date</a:t>
                </a:r>
              </a:p>
            </c:rich>
          </c:tx>
          <c:layout>
            <c:manualLayout>
              <c:xMode val="edge"/>
              <c:yMode val="edge"/>
              <c:x val="0.48795659847729983"/>
              <c:y val="0.76082082900014925"/>
            </c:manualLayout>
          </c:layout>
          <c:spPr>
            <a:noFill/>
            <a:ln w="25400">
              <a:noFill/>
            </a:ln>
          </c:spPr>
        </c:title>
        <c:numFmt formatCode="0" sourceLinked="0"/>
        <c:tickLblPos val="nextTo"/>
        <c:spPr>
          <a:ln w="3175">
            <a:solidFill>
              <a:srgbClr val="000000"/>
            </a:solidFill>
            <a:prstDash val="solid"/>
          </a:ln>
        </c:spPr>
        <c:txPr>
          <a:bodyPr rot="0" vert="horz"/>
          <a:lstStyle/>
          <a:p>
            <a:pPr>
              <a:defRPr sz="1000" b="1" i="0" u="none" strike="noStrike" baseline="0">
                <a:solidFill>
                  <a:srgbClr val="000000"/>
                </a:solidFill>
                <a:latin typeface="Times New Roman"/>
                <a:ea typeface="Times New Roman"/>
                <a:cs typeface="Times New Roman"/>
              </a:defRPr>
            </a:pPr>
            <a:endParaRPr lang="en-US"/>
          </a:p>
        </c:txPr>
        <c:crossAx val="155498368"/>
        <c:crossesAt val="-1.5"/>
        <c:auto val="1"/>
        <c:lblAlgn val="ctr"/>
        <c:lblOffset val="100"/>
        <c:tickLblSkip val="1"/>
        <c:tickMarkSkip val="1"/>
      </c:catAx>
      <c:valAx>
        <c:axId val="155498368"/>
        <c:scaling>
          <c:orientation val="minMax"/>
        </c:scaling>
        <c:axPos val="l"/>
        <c:title>
          <c:tx>
            <c:rich>
              <a:bodyPr/>
              <a:lstStyle/>
              <a:p>
                <a:pPr>
                  <a:defRPr sz="800" b="1" i="0" u="none" strike="noStrike" baseline="0">
                    <a:solidFill>
                      <a:schemeClr val="tx1"/>
                    </a:solidFill>
                    <a:latin typeface="Arial"/>
                    <a:ea typeface="Arial"/>
                    <a:cs typeface="Arial"/>
                  </a:defRPr>
                </a:pPr>
                <a:r>
                  <a:rPr lang="en-US">
                    <a:solidFill>
                      <a:schemeClr val="tx1"/>
                    </a:solidFill>
                  </a:rPr>
                  <a:t>Counts</a:t>
                </a:r>
              </a:p>
            </c:rich>
          </c:tx>
          <c:layout>
            <c:manualLayout>
              <c:xMode val="edge"/>
              <c:yMode val="edge"/>
              <c:x val="1.4899409285998071E-2"/>
              <c:y val="0.36902094785321693"/>
            </c:manualLayout>
          </c:layout>
          <c:spPr>
            <a:noFill/>
            <a:ln w="25400">
              <a:noFill/>
            </a:ln>
          </c:spPr>
        </c:title>
        <c:numFmt formatCode="0.0" sourceLinked="0"/>
        <c:minorTickMark val="in"/>
        <c:tickLblPos val="nextTo"/>
        <c:spPr>
          <a:ln w="3175">
            <a:solidFill>
              <a:srgbClr val="000000"/>
            </a:solidFill>
            <a:prstDash val="solid"/>
          </a:ln>
        </c:spPr>
        <c:txPr>
          <a:bodyPr rot="0" vert="horz"/>
          <a:lstStyle/>
          <a:p>
            <a:pPr>
              <a:defRPr sz="1000" b="1" i="0" u="none" strike="noStrike" baseline="0">
                <a:solidFill>
                  <a:srgbClr val="000000"/>
                </a:solidFill>
                <a:latin typeface="Times New Roman"/>
                <a:ea typeface="Times New Roman"/>
                <a:cs typeface="Times New Roman"/>
              </a:defRPr>
            </a:pPr>
            <a:endParaRPr lang="en-US"/>
          </a:p>
        </c:txPr>
        <c:crossAx val="154489216"/>
        <c:crosses val="autoZero"/>
        <c:crossBetween val="between"/>
        <c:minorUnit val="0.1"/>
      </c:valAx>
      <c:spPr>
        <a:solidFill>
          <a:srgbClr val="FFFFFF"/>
        </a:solidFill>
        <a:ln w="12700">
          <a:solidFill>
            <a:srgbClr val="808080"/>
          </a:solidFill>
          <a:prstDash val="solid"/>
        </a:ln>
      </c:spPr>
    </c:plotArea>
    <c:legend>
      <c:legendPos val="b"/>
      <c:layout>
        <c:manualLayout>
          <c:xMode val="edge"/>
          <c:yMode val="edge"/>
          <c:x val="0.23466611958864939"/>
          <c:y val="0.84282548407864177"/>
          <c:w val="0.53886311977752099"/>
          <c:h val="5.0113900856732625E-2"/>
        </c:manualLayout>
      </c:layout>
      <c:spPr>
        <a:solidFill>
          <a:srgbClr val="FFFFFF"/>
        </a:solidFill>
        <a:ln w="25400">
          <a:noFill/>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noFill/>
    <a:ln w="9525">
      <a:noFill/>
    </a:ln>
  </c:spPr>
  <c:txPr>
    <a:bodyPr/>
    <a:lstStyle/>
    <a:p>
      <a:pPr>
        <a:defRPr sz="575"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lrMapOvr bg1="dk1" tx1="lt1" bg2="dk2" tx2="lt2" accent1="accent1" accent2="accent2" accent3="accent3" accent4="accent4" accent5="accent5" accent6="accent6" hlink="hlink" folHlink="folHlink"/>
  <c:chart>
    <c:title>
      <c:tx>
        <c:rich>
          <a:bodyPr/>
          <a:lstStyle/>
          <a:p>
            <a:pPr>
              <a:defRPr sz="1800" b="1" i="0" u="none" strike="noStrike" baseline="0">
                <a:solidFill>
                  <a:srgbClr val="000000"/>
                </a:solidFill>
                <a:latin typeface="Calibri"/>
                <a:ea typeface="Calibri"/>
                <a:cs typeface="Calibri"/>
              </a:defRPr>
            </a:pPr>
            <a:r>
              <a:rPr lang="en-US" dirty="0"/>
              <a:t> Alpha </a:t>
            </a:r>
            <a:r>
              <a:rPr lang="en-US" dirty="0" smtClean="0"/>
              <a:t>Background Control Chart</a:t>
            </a:r>
            <a:endParaRPr lang="en-US" dirty="0"/>
          </a:p>
        </c:rich>
      </c:tx>
      <c:layout/>
      <c:spPr>
        <a:solidFill>
          <a:prstClr val="white"/>
        </a:solidFill>
      </c:spPr>
    </c:title>
    <c:plotArea>
      <c:layout>
        <c:manualLayout>
          <c:layoutTarget val="inner"/>
          <c:xMode val="edge"/>
          <c:yMode val="edge"/>
          <c:x val="9.1382570234276247E-2"/>
          <c:y val="9.2758457764034921E-2"/>
          <c:w val="0.88381804704967459"/>
          <c:h val="0.73580299244684744"/>
        </c:manualLayout>
      </c:layout>
      <c:lineChart>
        <c:grouping val="standard"/>
        <c:ser>
          <c:idx val="0"/>
          <c:order val="0"/>
          <c:tx>
            <c:strRef>
              <c:f>'Alpha Bkgd'!$B$1</c:f>
              <c:strCache>
                <c:ptCount val="1"/>
                <c:pt idx="0">
                  <c:v>Alpha Bkgd</c:v>
                </c:pt>
              </c:strCache>
            </c:strRef>
          </c:tx>
          <c:spPr>
            <a:ln w="12700">
              <a:solidFill>
                <a:srgbClr val="000080"/>
              </a:solidFill>
              <a:prstDash val="solid"/>
            </a:ln>
          </c:spPr>
          <c:marker>
            <c:symbol val="square"/>
            <c:size val="6"/>
            <c:spPr>
              <a:solidFill>
                <a:srgbClr val="000080"/>
              </a:solidFill>
              <a:ln>
                <a:solidFill>
                  <a:srgbClr val="000080"/>
                </a:solidFill>
                <a:prstDash val="solid"/>
              </a:ln>
            </c:spPr>
          </c:marker>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Bkgd'!$B$2:$B$16</c:f>
              <c:numCache>
                <c:formatCode>0.00</c:formatCode>
                <c:ptCount val="15"/>
                <c:pt idx="0">
                  <c:v>2.4</c:v>
                </c:pt>
                <c:pt idx="1">
                  <c:v>2.2000000000000002</c:v>
                </c:pt>
                <c:pt idx="2">
                  <c:v>2.5499999999999998</c:v>
                </c:pt>
                <c:pt idx="3">
                  <c:v>3</c:v>
                </c:pt>
                <c:pt idx="4">
                  <c:v>3.2</c:v>
                </c:pt>
                <c:pt idx="5">
                  <c:v>2.9</c:v>
                </c:pt>
                <c:pt idx="6">
                  <c:v>2.1</c:v>
                </c:pt>
                <c:pt idx="7">
                  <c:v>2.44</c:v>
                </c:pt>
                <c:pt idx="8">
                  <c:v>2</c:v>
                </c:pt>
                <c:pt idx="9">
                  <c:v>1.6</c:v>
                </c:pt>
                <c:pt idx="10">
                  <c:v>2.2999999999999998</c:v>
                </c:pt>
                <c:pt idx="11">
                  <c:v>2.4</c:v>
                </c:pt>
                <c:pt idx="12">
                  <c:v>2.9</c:v>
                </c:pt>
                <c:pt idx="13">
                  <c:v>2.9499999999999997</c:v>
                </c:pt>
                <c:pt idx="14">
                  <c:v>2.6</c:v>
                </c:pt>
              </c:numCache>
            </c:numRef>
          </c:val>
        </c:ser>
        <c:ser>
          <c:idx val="1"/>
          <c:order val="1"/>
          <c:tx>
            <c:strRef>
              <c:f>'Alpha Bkgd'!$C$1</c:f>
              <c:strCache>
                <c:ptCount val="1"/>
                <c:pt idx="0">
                  <c:v>UCL</c:v>
                </c:pt>
              </c:strCache>
            </c:strRef>
          </c:tx>
          <c:spPr>
            <a:ln w="12700">
              <a:solidFill>
                <a:srgbClr val="FF0000"/>
              </a:solidFill>
              <a:prstDash val="lgDash"/>
            </a:ln>
          </c:spPr>
          <c:marker>
            <c:symbol val="none"/>
          </c:marker>
          <c:dLbls>
            <c:dLbl>
              <c:idx val="1"/>
              <c:layout>
                <c:manualLayout>
                  <c:x val="-2.3909667541557312E-2"/>
                  <c:y val="-1.2739023766203243E-3"/>
                </c:manualLayout>
              </c:layout>
              <c:tx>
                <c:rich>
                  <a:bodyPr/>
                  <a:lstStyle/>
                  <a:p>
                    <a:pPr>
                      <a:defRPr sz="1400" b="0" i="0" u="none" strike="noStrike" baseline="0">
                        <a:solidFill>
                          <a:srgbClr val="000000"/>
                        </a:solidFill>
                        <a:latin typeface="Calibri"/>
                        <a:ea typeface="Calibri"/>
                        <a:cs typeface="Calibri"/>
                      </a:defRPr>
                    </a:pPr>
                    <a:r>
                      <a:rPr lang="en-US" sz="1400"/>
                      <a:t>UCL</a:t>
                    </a:r>
                  </a:p>
                </c:rich>
              </c:tx>
              <c:spPr/>
              <c:dLblPos val="r"/>
            </c:dLbl>
            <c:dLbl>
              <c:idx val="14"/>
              <c:layout>
                <c:manualLayout>
                  <c:x val="-1.4650388662121899E-2"/>
                  <c:y val="-1.0091742681857573E-2"/>
                </c:manualLayout>
              </c:layout>
              <c:spPr/>
              <c:txPr>
                <a:bodyPr/>
                <a:lstStyle/>
                <a:p>
                  <a:pPr>
                    <a:defRPr sz="1400" b="0" i="0" u="none" strike="noStrike" baseline="0">
                      <a:solidFill>
                        <a:srgbClr val="000000"/>
                      </a:solidFill>
                      <a:latin typeface="Calibri"/>
                      <a:ea typeface="Calibri"/>
                      <a:cs typeface="Calibri"/>
                    </a:defRPr>
                  </a:pPr>
                  <a:endParaRPr lang="en-US"/>
                </a:p>
              </c:txPr>
              <c:dLblPos val="r"/>
              <c:showVal val="1"/>
            </c:dLbl>
            <c:delete val="1"/>
            <c:txPr>
              <a:bodyPr/>
              <a:lstStyle/>
              <a:p>
                <a:pPr>
                  <a:defRPr sz="1400"/>
                </a:pPr>
                <a:endParaRPr lang="en-US"/>
              </a:p>
            </c:txPr>
          </c:dLbls>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Bkgd'!$C$2:$C$16</c:f>
              <c:numCache>
                <c:formatCode>0.00</c:formatCode>
                <c:ptCount val="15"/>
                <c:pt idx="0">
                  <c:v>3.4868666666666668</c:v>
                </c:pt>
                <c:pt idx="1">
                  <c:v>3.4868666666666668</c:v>
                </c:pt>
                <c:pt idx="2">
                  <c:v>3.4868666666666668</c:v>
                </c:pt>
                <c:pt idx="3">
                  <c:v>3.4868666666666668</c:v>
                </c:pt>
                <c:pt idx="4">
                  <c:v>3.4868666666666668</c:v>
                </c:pt>
                <c:pt idx="5">
                  <c:v>3.4868666666666668</c:v>
                </c:pt>
                <c:pt idx="6">
                  <c:v>3.4868666666666668</c:v>
                </c:pt>
                <c:pt idx="7">
                  <c:v>3.4868666666666668</c:v>
                </c:pt>
                <c:pt idx="8">
                  <c:v>3.4868666666666668</c:v>
                </c:pt>
                <c:pt idx="9">
                  <c:v>3.4868666666666668</c:v>
                </c:pt>
                <c:pt idx="10">
                  <c:v>3.4868666666666668</c:v>
                </c:pt>
                <c:pt idx="11">
                  <c:v>3.4868666666666668</c:v>
                </c:pt>
                <c:pt idx="12">
                  <c:v>3.4868666666666668</c:v>
                </c:pt>
                <c:pt idx="13">
                  <c:v>3.4868666666666668</c:v>
                </c:pt>
                <c:pt idx="14">
                  <c:v>3.4868666666666668</c:v>
                </c:pt>
              </c:numCache>
            </c:numRef>
          </c:val>
        </c:ser>
        <c:ser>
          <c:idx val="2"/>
          <c:order val="2"/>
          <c:tx>
            <c:strRef>
              <c:f>'Alpha Bkgd'!$D$1</c:f>
              <c:strCache>
                <c:ptCount val="1"/>
                <c:pt idx="0">
                  <c:v> +2 Sigma</c:v>
                </c:pt>
              </c:strCache>
            </c:strRef>
          </c:tx>
          <c:spPr>
            <a:ln w="12700">
              <a:solidFill>
                <a:srgbClr val="FF8080"/>
              </a:solidFill>
              <a:prstDash val="lgDashDot"/>
            </a:ln>
          </c:spPr>
          <c:marker>
            <c:symbol val="none"/>
          </c:marker>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Bkgd'!$D$2:$D$16</c:f>
              <c:numCache>
                <c:formatCode>0.00</c:formatCode>
                <c:ptCount val="15"/>
                <c:pt idx="0">
                  <c:v>3.1588000000000003</c:v>
                </c:pt>
                <c:pt idx="1">
                  <c:v>3.1588000000000003</c:v>
                </c:pt>
                <c:pt idx="2">
                  <c:v>3.1588000000000003</c:v>
                </c:pt>
                <c:pt idx="3">
                  <c:v>3.1588000000000003</c:v>
                </c:pt>
                <c:pt idx="4">
                  <c:v>3.1588000000000003</c:v>
                </c:pt>
                <c:pt idx="5">
                  <c:v>3.1588000000000003</c:v>
                </c:pt>
                <c:pt idx="6">
                  <c:v>3.1588000000000003</c:v>
                </c:pt>
                <c:pt idx="7">
                  <c:v>3.1588000000000003</c:v>
                </c:pt>
                <c:pt idx="8">
                  <c:v>3.1588000000000003</c:v>
                </c:pt>
                <c:pt idx="9">
                  <c:v>3.1588000000000003</c:v>
                </c:pt>
                <c:pt idx="10">
                  <c:v>3.1588000000000003</c:v>
                </c:pt>
                <c:pt idx="11">
                  <c:v>3.1588000000000003</c:v>
                </c:pt>
                <c:pt idx="12">
                  <c:v>3.1588000000000003</c:v>
                </c:pt>
                <c:pt idx="13">
                  <c:v>3.1588000000000003</c:v>
                </c:pt>
                <c:pt idx="14">
                  <c:v>3.1588000000000003</c:v>
                </c:pt>
              </c:numCache>
            </c:numRef>
          </c:val>
        </c:ser>
        <c:ser>
          <c:idx val="3"/>
          <c:order val="3"/>
          <c:tx>
            <c:strRef>
              <c:f>'Alpha Bkgd'!$E$1</c:f>
              <c:strCache>
                <c:ptCount val="1"/>
                <c:pt idx="0">
                  <c:v> +1 Sigma</c:v>
                </c:pt>
              </c:strCache>
            </c:strRef>
          </c:tx>
          <c:spPr>
            <a:ln w="12700">
              <a:solidFill>
                <a:srgbClr val="008080"/>
              </a:solidFill>
              <a:prstDash val="lgDashDot"/>
            </a:ln>
          </c:spPr>
          <c:marker>
            <c:symbol val="none"/>
          </c:marker>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Bkgd'!$E$2:$E$16</c:f>
              <c:numCache>
                <c:formatCode>0.00</c:formatCode>
                <c:ptCount val="15"/>
                <c:pt idx="0">
                  <c:v>2.8307333333333333</c:v>
                </c:pt>
                <c:pt idx="1">
                  <c:v>2.8307333333333333</c:v>
                </c:pt>
                <c:pt idx="2">
                  <c:v>2.8307333333333333</c:v>
                </c:pt>
                <c:pt idx="3">
                  <c:v>2.8307333333333333</c:v>
                </c:pt>
                <c:pt idx="4">
                  <c:v>2.8307333333333333</c:v>
                </c:pt>
                <c:pt idx="5">
                  <c:v>2.8307333333333333</c:v>
                </c:pt>
                <c:pt idx="6">
                  <c:v>2.8307333333333333</c:v>
                </c:pt>
                <c:pt idx="7">
                  <c:v>2.8307333333333333</c:v>
                </c:pt>
                <c:pt idx="8">
                  <c:v>2.8307333333333333</c:v>
                </c:pt>
                <c:pt idx="9">
                  <c:v>2.8307333333333333</c:v>
                </c:pt>
                <c:pt idx="10">
                  <c:v>2.8307333333333333</c:v>
                </c:pt>
                <c:pt idx="11">
                  <c:v>2.8307333333333333</c:v>
                </c:pt>
                <c:pt idx="12">
                  <c:v>2.8307333333333333</c:v>
                </c:pt>
                <c:pt idx="13">
                  <c:v>2.8307333333333333</c:v>
                </c:pt>
                <c:pt idx="14">
                  <c:v>2.8307333333333333</c:v>
                </c:pt>
              </c:numCache>
            </c:numRef>
          </c:val>
        </c:ser>
        <c:ser>
          <c:idx val="4"/>
          <c:order val="4"/>
          <c:tx>
            <c:strRef>
              <c:f>'Alpha Bkgd'!$F$1</c:f>
              <c:strCache>
                <c:ptCount val="1"/>
                <c:pt idx="0">
                  <c:v>Average</c:v>
                </c:pt>
              </c:strCache>
            </c:strRef>
          </c:tx>
          <c:spPr>
            <a:ln w="12700">
              <a:solidFill>
                <a:srgbClr val="00FFFF"/>
              </a:solidFill>
              <a:prstDash val="solid"/>
            </a:ln>
          </c:spPr>
          <c:marker>
            <c:symbol val="none"/>
          </c:marker>
          <c:dLbls>
            <c:dLbl>
              <c:idx val="1"/>
              <c:layout>
                <c:manualLayout>
                  <c:x val="-5.1687445319335085E-2"/>
                  <c:y val="-1.0091757770040743E-2"/>
                </c:manualLayout>
              </c:layout>
              <c:tx>
                <c:rich>
                  <a:bodyPr/>
                  <a:lstStyle/>
                  <a:p>
                    <a:pPr>
                      <a:defRPr sz="1400" b="0" i="0" u="none" strike="noStrike" baseline="0">
                        <a:solidFill>
                          <a:srgbClr val="000000"/>
                        </a:solidFill>
                        <a:latin typeface="Calibri"/>
                        <a:ea typeface="Calibri"/>
                        <a:cs typeface="Calibri"/>
                      </a:defRPr>
                    </a:pPr>
                    <a:r>
                      <a:rPr lang="en-US" sz="1400" dirty="0" smtClean="0"/>
                      <a:t>Average</a:t>
                    </a:r>
                    <a:endParaRPr lang="en-US" sz="1400" dirty="0"/>
                  </a:p>
                </c:rich>
              </c:tx>
              <c:spPr/>
              <c:dLblPos val="r"/>
            </c:dLbl>
            <c:dLbl>
              <c:idx val="14"/>
              <c:layout>
                <c:manualLayout>
                  <c:x val="-1.4650388662121899E-2"/>
                  <c:y val="-1.0091742681857573E-2"/>
                </c:manualLayout>
              </c:layout>
              <c:spPr/>
              <c:txPr>
                <a:bodyPr/>
                <a:lstStyle/>
                <a:p>
                  <a:pPr>
                    <a:defRPr sz="1000" b="0" i="0" u="none" strike="noStrike" baseline="0">
                      <a:solidFill>
                        <a:srgbClr val="000000"/>
                      </a:solidFill>
                      <a:latin typeface="Calibri"/>
                      <a:ea typeface="Calibri"/>
                      <a:cs typeface="Calibri"/>
                    </a:defRPr>
                  </a:pPr>
                  <a:endParaRPr lang="en-US"/>
                </a:p>
              </c:txPr>
              <c:dLblPos val="r"/>
              <c:showVal val="1"/>
            </c:dLbl>
            <c:delete val="1"/>
          </c:dLbls>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Bkgd'!$F$2:$F$16</c:f>
              <c:numCache>
                <c:formatCode>0.00</c:formatCode>
                <c:ptCount val="15"/>
                <c:pt idx="0">
                  <c:v>2.5026666666666668</c:v>
                </c:pt>
                <c:pt idx="1">
                  <c:v>2.5026666666666668</c:v>
                </c:pt>
                <c:pt idx="2">
                  <c:v>2.5026666666666668</c:v>
                </c:pt>
                <c:pt idx="3">
                  <c:v>2.5026666666666668</c:v>
                </c:pt>
                <c:pt idx="4">
                  <c:v>2.5026666666666668</c:v>
                </c:pt>
                <c:pt idx="5">
                  <c:v>2.5026666666666668</c:v>
                </c:pt>
                <c:pt idx="6">
                  <c:v>2.5026666666666668</c:v>
                </c:pt>
                <c:pt idx="7">
                  <c:v>2.5026666666666668</c:v>
                </c:pt>
                <c:pt idx="8">
                  <c:v>2.5026666666666668</c:v>
                </c:pt>
                <c:pt idx="9">
                  <c:v>2.5026666666666668</c:v>
                </c:pt>
                <c:pt idx="10">
                  <c:v>2.5026666666666668</c:v>
                </c:pt>
                <c:pt idx="11">
                  <c:v>2.5026666666666668</c:v>
                </c:pt>
                <c:pt idx="12">
                  <c:v>2.5026666666666668</c:v>
                </c:pt>
                <c:pt idx="13">
                  <c:v>2.5026666666666668</c:v>
                </c:pt>
                <c:pt idx="14">
                  <c:v>2.5026666666666668</c:v>
                </c:pt>
              </c:numCache>
            </c:numRef>
          </c:val>
        </c:ser>
        <c:ser>
          <c:idx val="5"/>
          <c:order val="5"/>
          <c:tx>
            <c:strRef>
              <c:f>'Alpha Bkgd'!$G$1</c:f>
              <c:strCache>
                <c:ptCount val="1"/>
                <c:pt idx="0">
                  <c:v> -1 Sigma</c:v>
                </c:pt>
              </c:strCache>
            </c:strRef>
          </c:tx>
          <c:spPr>
            <a:ln w="12700">
              <a:solidFill>
                <a:srgbClr val="008080"/>
              </a:solidFill>
              <a:prstDash val="lgDashDot"/>
            </a:ln>
          </c:spPr>
          <c:marker>
            <c:symbol val="none"/>
          </c:marker>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Bkgd'!$G$2:$G$16</c:f>
              <c:numCache>
                <c:formatCode>0.00</c:formatCode>
                <c:ptCount val="15"/>
                <c:pt idx="0">
                  <c:v>2.1746000000000003</c:v>
                </c:pt>
                <c:pt idx="1">
                  <c:v>2.1746000000000003</c:v>
                </c:pt>
                <c:pt idx="2">
                  <c:v>2.1746000000000003</c:v>
                </c:pt>
                <c:pt idx="3">
                  <c:v>2.1746000000000003</c:v>
                </c:pt>
                <c:pt idx="4">
                  <c:v>2.1746000000000003</c:v>
                </c:pt>
                <c:pt idx="5">
                  <c:v>2.1746000000000003</c:v>
                </c:pt>
                <c:pt idx="6">
                  <c:v>2.1746000000000003</c:v>
                </c:pt>
                <c:pt idx="7">
                  <c:v>2.1746000000000003</c:v>
                </c:pt>
                <c:pt idx="8">
                  <c:v>2.1746000000000003</c:v>
                </c:pt>
                <c:pt idx="9">
                  <c:v>2.1746000000000003</c:v>
                </c:pt>
                <c:pt idx="10">
                  <c:v>2.1746000000000003</c:v>
                </c:pt>
                <c:pt idx="11">
                  <c:v>2.1746000000000003</c:v>
                </c:pt>
                <c:pt idx="12">
                  <c:v>2.1746000000000003</c:v>
                </c:pt>
                <c:pt idx="13">
                  <c:v>2.1746000000000003</c:v>
                </c:pt>
                <c:pt idx="14">
                  <c:v>2.1746000000000003</c:v>
                </c:pt>
              </c:numCache>
            </c:numRef>
          </c:val>
        </c:ser>
        <c:ser>
          <c:idx val="6"/>
          <c:order val="6"/>
          <c:tx>
            <c:strRef>
              <c:f>'Alpha Bkgd'!$H$1</c:f>
              <c:strCache>
                <c:ptCount val="1"/>
                <c:pt idx="0">
                  <c:v> -2 Sigma</c:v>
                </c:pt>
              </c:strCache>
            </c:strRef>
          </c:tx>
          <c:spPr>
            <a:ln w="12700">
              <a:solidFill>
                <a:srgbClr val="FF8080"/>
              </a:solidFill>
              <a:prstDash val="lgDashDot"/>
            </a:ln>
          </c:spPr>
          <c:marker>
            <c:symbol val="none"/>
          </c:marker>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Bkgd'!$H$2:$H$16</c:f>
              <c:numCache>
                <c:formatCode>0.00</c:formatCode>
                <c:ptCount val="15"/>
                <c:pt idx="0">
                  <c:v>1.846533333333334</c:v>
                </c:pt>
                <c:pt idx="1">
                  <c:v>1.846533333333334</c:v>
                </c:pt>
                <c:pt idx="2">
                  <c:v>1.846533333333334</c:v>
                </c:pt>
                <c:pt idx="3">
                  <c:v>1.846533333333334</c:v>
                </c:pt>
                <c:pt idx="4">
                  <c:v>1.846533333333334</c:v>
                </c:pt>
                <c:pt idx="5">
                  <c:v>1.846533333333334</c:v>
                </c:pt>
                <c:pt idx="6">
                  <c:v>1.846533333333334</c:v>
                </c:pt>
                <c:pt idx="7">
                  <c:v>1.846533333333334</c:v>
                </c:pt>
                <c:pt idx="8">
                  <c:v>1.846533333333334</c:v>
                </c:pt>
                <c:pt idx="9">
                  <c:v>1.846533333333334</c:v>
                </c:pt>
                <c:pt idx="10">
                  <c:v>1.846533333333334</c:v>
                </c:pt>
                <c:pt idx="11">
                  <c:v>1.846533333333334</c:v>
                </c:pt>
                <c:pt idx="12">
                  <c:v>1.846533333333334</c:v>
                </c:pt>
                <c:pt idx="13">
                  <c:v>1.846533333333334</c:v>
                </c:pt>
                <c:pt idx="14">
                  <c:v>1.846533333333334</c:v>
                </c:pt>
              </c:numCache>
            </c:numRef>
          </c:val>
        </c:ser>
        <c:ser>
          <c:idx val="7"/>
          <c:order val="7"/>
          <c:tx>
            <c:strRef>
              <c:f>'Alpha Bkgd'!$I$1</c:f>
              <c:strCache>
                <c:ptCount val="1"/>
                <c:pt idx="0">
                  <c:v>LCL</c:v>
                </c:pt>
              </c:strCache>
            </c:strRef>
          </c:tx>
          <c:spPr>
            <a:ln w="12700">
              <a:solidFill>
                <a:srgbClr val="FF0000"/>
              </a:solidFill>
              <a:prstDash val="lgDash"/>
            </a:ln>
          </c:spPr>
          <c:marker>
            <c:symbol val="none"/>
          </c:marker>
          <c:dLbls>
            <c:dLbl>
              <c:idx val="1"/>
              <c:layout>
                <c:manualLayout>
                  <c:x val="-1.465040828229805E-2"/>
                  <c:y val="9.3056147173478231E-4"/>
                </c:manualLayout>
              </c:layout>
              <c:tx>
                <c:rich>
                  <a:bodyPr/>
                  <a:lstStyle/>
                  <a:p>
                    <a:pPr>
                      <a:defRPr sz="1400" b="0" i="0" u="none" strike="noStrike" baseline="0">
                        <a:solidFill>
                          <a:srgbClr val="000000"/>
                        </a:solidFill>
                        <a:latin typeface="Calibri"/>
                        <a:ea typeface="Calibri"/>
                        <a:cs typeface="Calibri"/>
                      </a:defRPr>
                    </a:pPr>
                    <a:r>
                      <a:rPr lang="en-US" sz="1400"/>
                      <a:t>LCL</a:t>
                    </a:r>
                  </a:p>
                </c:rich>
              </c:tx>
              <c:spPr/>
              <c:dLblPos val="r"/>
            </c:dLbl>
            <c:dLbl>
              <c:idx val="14"/>
              <c:layout>
                <c:manualLayout>
                  <c:x val="-1.4650388662121899E-2"/>
                  <c:y val="-1.0091742681857573E-2"/>
                </c:manualLayout>
              </c:layout>
              <c:spPr/>
              <c:txPr>
                <a:bodyPr/>
                <a:lstStyle/>
                <a:p>
                  <a:pPr>
                    <a:defRPr sz="1400" b="0" i="0" u="none" strike="noStrike" baseline="0">
                      <a:solidFill>
                        <a:srgbClr val="000000"/>
                      </a:solidFill>
                      <a:latin typeface="Calibri"/>
                      <a:ea typeface="Calibri"/>
                      <a:cs typeface="Calibri"/>
                    </a:defRPr>
                  </a:pPr>
                  <a:endParaRPr lang="en-US"/>
                </a:p>
              </c:txPr>
              <c:dLblPos val="r"/>
              <c:showVal val="1"/>
            </c:dLbl>
            <c:delete val="1"/>
            <c:txPr>
              <a:bodyPr/>
              <a:lstStyle/>
              <a:p>
                <a:pPr>
                  <a:defRPr sz="1400"/>
                </a:pPr>
                <a:endParaRPr lang="en-US"/>
              </a:p>
            </c:txPr>
          </c:dLbls>
          <c:cat>
            <c:numRef>
              <c:f>'Alpha Bkgd'!$A$2:$A$16</c:f>
              <c:numCache>
                <c:formatCode>General</c:formatCode>
                <c:ptCount val="1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numCache>
            </c:numRef>
          </c:cat>
          <c:val>
            <c:numRef>
              <c:f>'Alpha Bkgd'!$I$2:$I$16</c:f>
              <c:numCache>
                <c:formatCode>0.00</c:formatCode>
                <c:ptCount val="15"/>
                <c:pt idx="0">
                  <c:v>1.5184666666666669</c:v>
                </c:pt>
                <c:pt idx="1">
                  <c:v>1.5184666666666669</c:v>
                </c:pt>
                <c:pt idx="2">
                  <c:v>1.5184666666666669</c:v>
                </c:pt>
                <c:pt idx="3">
                  <c:v>1.5184666666666669</c:v>
                </c:pt>
                <c:pt idx="4">
                  <c:v>1.5184666666666669</c:v>
                </c:pt>
                <c:pt idx="5">
                  <c:v>1.5184666666666669</c:v>
                </c:pt>
                <c:pt idx="6">
                  <c:v>1.5184666666666669</c:v>
                </c:pt>
                <c:pt idx="7">
                  <c:v>1.5184666666666669</c:v>
                </c:pt>
                <c:pt idx="8">
                  <c:v>1.5184666666666669</c:v>
                </c:pt>
                <c:pt idx="9">
                  <c:v>1.5184666666666669</c:v>
                </c:pt>
                <c:pt idx="10">
                  <c:v>1.5184666666666669</c:v>
                </c:pt>
                <c:pt idx="11">
                  <c:v>1.5184666666666669</c:v>
                </c:pt>
                <c:pt idx="12">
                  <c:v>1.5184666666666669</c:v>
                </c:pt>
                <c:pt idx="13">
                  <c:v>1.5184666666666669</c:v>
                </c:pt>
                <c:pt idx="14">
                  <c:v>1.5184666666666669</c:v>
                </c:pt>
              </c:numCache>
            </c:numRef>
          </c:val>
        </c:ser>
        <c:marker val="1"/>
        <c:axId val="155697152"/>
        <c:axId val="155699072"/>
      </c:lineChart>
      <c:catAx>
        <c:axId val="155697152"/>
        <c:scaling>
          <c:orientation val="minMax"/>
        </c:scaling>
        <c:axPos val="b"/>
        <c:title>
          <c:tx>
            <c:rich>
              <a:bodyPr/>
              <a:lstStyle/>
              <a:p>
                <a:pPr>
                  <a:defRPr sz="1000" b="1" i="0" u="none" strike="noStrike" baseline="0">
                    <a:solidFill>
                      <a:srgbClr val="000000"/>
                    </a:solidFill>
                    <a:latin typeface="Calibri"/>
                    <a:ea typeface="Calibri"/>
                    <a:cs typeface="Calibri"/>
                  </a:defRPr>
                </a:pPr>
                <a:r>
                  <a:rPr lang="en-US"/>
                  <a:t>Date/Time/Period</a:t>
                </a:r>
              </a:p>
            </c:rich>
          </c:tx>
          <c:layout/>
          <c:spPr>
            <a:solidFill>
              <a:prstClr val="white"/>
            </a:solidFill>
          </c:spPr>
        </c:title>
        <c:numFmt formatCode="General" sourceLinked="1"/>
        <c:tickLblPos val="nextTo"/>
        <c:spPr>
          <a:noFill/>
        </c:spPr>
        <c:txPr>
          <a:bodyPr rot="0" vert="horz"/>
          <a:lstStyle/>
          <a:p>
            <a:pPr>
              <a:defRPr sz="1000" b="0" i="0" u="none" strike="noStrike" baseline="0">
                <a:solidFill>
                  <a:schemeClr val="tx1"/>
                </a:solidFill>
                <a:latin typeface="Calibri"/>
                <a:ea typeface="Calibri"/>
                <a:cs typeface="Calibri"/>
              </a:defRPr>
            </a:pPr>
            <a:endParaRPr lang="en-US"/>
          </a:p>
        </c:txPr>
        <c:crossAx val="155699072"/>
        <c:crosses val="autoZero"/>
        <c:lblAlgn val="ctr"/>
        <c:lblOffset val="100"/>
      </c:catAx>
      <c:valAx>
        <c:axId val="155699072"/>
        <c:scaling>
          <c:orientation val="minMax"/>
          <c:min val="1.1500000000000001"/>
        </c:scaling>
        <c:axPos val="l"/>
        <c:title>
          <c:tx>
            <c:rich>
              <a:bodyPr/>
              <a:lstStyle/>
              <a:p>
                <a:pPr>
                  <a:defRPr sz="1000" b="1" i="0" u="none" strike="noStrike" baseline="0">
                    <a:solidFill>
                      <a:srgbClr val="000000"/>
                    </a:solidFill>
                    <a:latin typeface="Calibri"/>
                    <a:ea typeface="Calibri"/>
                    <a:cs typeface="Calibri"/>
                  </a:defRPr>
                </a:pPr>
                <a:r>
                  <a:rPr lang="en-US"/>
                  <a:t>Alpha Background</a:t>
                </a:r>
                <a:r>
                  <a:rPr lang="en-US" baseline="0"/>
                  <a:t> (cpm)</a:t>
                </a:r>
                <a:endParaRPr lang="en-US"/>
              </a:p>
            </c:rich>
          </c:tx>
          <c:layout/>
          <c:spPr>
            <a:solidFill>
              <a:prstClr val="white"/>
            </a:solidFill>
          </c:spPr>
        </c:title>
        <c:numFmt formatCode="0.00" sourceLinked="1"/>
        <c:tickLblPos val="nextTo"/>
        <c:spPr>
          <a:noFill/>
        </c:spPr>
        <c:txPr>
          <a:bodyPr rot="0" vert="horz"/>
          <a:lstStyle/>
          <a:p>
            <a:pPr>
              <a:defRPr sz="1000" b="0" i="0" u="none" strike="noStrike" baseline="0">
                <a:solidFill>
                  <a:schemeClr val="tx1"/>
                </a:solidFill>
                <a:latin typeface="Calibri"/>
                <a:ea typeface="Calibri"/>
                <a:cs typeface="Calibri"/>
              </a:defRPr>
            </a:pPr>
            <a:endParaRPr lang="en-US"/>
          </a:p>
        </c:txPr>
        <c:crossAx val="155697152"/>
        <c:crosses val="autoZero"/>
        <c:crossBetween val="midCat"/>
      </c:valAx>
      <c:spPr>
        <a:solidFill>
          <a:sysClr val="window" lastClr="FFFFFF"/>
        </a:solidFill>
        <a:ln w="25400">
          <a:solidFill>
            <a:prstClr val="black"/>
          </a:solidFill>
        </a:ln>
      </c:spPr>
    </c:plotArea>
    <c:legend>
      <c:legendPos val="b"/>
      <c:layout/>
      <c:spPr>
        <a:solidFill>
          <a:prstClr val="white"/>
        </a:solidFill>
      </c:spPr>
    </c:legend>
    <c:plotVisOnly val="1"/>
    <c:dispBlanksAs val="gap"/>
  </c:chart>
  <c:txPr>
    <a:bodyPr/>
    <a:lstStyle/>
    <a:p>
      <a:pPr>
        <a:defRPr sz="1000" b="0" i="0" u="none" strike="noStrike" baseline="0">
          <a:solidFill>
            <a:srgbClr val="000000"/>
          </a:solidFill>
          <a:latin typeface="Calibri"/>
          <a:ea typeface="Calibri"/>
          <a:cs typeface="Calibri"/>
        </a:defRPr>
      </a:pPr>
      <a:endParaRPr lang="en-US"/>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manualLayout>
          <c:layoutTarget val="inner"/>
          <c:xMode val="edge"/>
          <c:yMode val="edge"/>
          <c:x val="0.10757849713230286"/>
          <c:y val="4.3526295324195587E-2"/>
          <c:w val="0.87551946631671063"/>
          <c:h val="0.80003572470107898"/>
        </c:manualLayout>
      </c:layout>
      <c:lineChart>
        <c:grouping val="standard"/>
        <c:ser>
          <c:idx val="0"/>
          <c:order val="0"/>
          <c:tx>
            <c:strRef>
              <c:f>'Obs 1 - Obs 5'!$G$1</c:f>
              <c:strCache>
                <c:ptCount val="1"/>
                <c:pt idx="0">
                  <c:v>XAverage</c:v>
                </c:pt>
              </c:strCache>
            </c:strRef>
          </c:tx>
          <c:spPr>
            <a:ln w="12700">
              <a:noFill/>
              <a:prstDash val="solid"/>
            </a:ln>
            <a:effectLst/>
          </c:spPr>
          <c:marker>
            <c:symbol val="none"/>
          </c:marker>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5'!$G$2:$G$26</c:f>
              <c:numCache>
                <c:formatCode>0.00</c:formatCode>
                <c:ptCount val="25"/>
                <c:pt idx="0">
                  <c:v>22.423999999999989</c:v>
                </c:pt>
                <c:pt idx="1">
                  <c:v>22.655999999999999</c:v>
                </c:pt>
                <c:pt idx="2">
                  <c:v>22.586000000000002</c:v>
                </c:pt>
                <c:pt idx="3">
                  <c:v>22.502000000000002</c:v>
                </c:pt>
                <c:pt idx="4">
                  <c:v>22.585999999999984</c:v>
                </c:pt>
                <c:pt idx="5">
                  <c:v>22.536000000000005</c:v>
                </c:pt>
                <c:pt idx="6">
                  <c:v>22.484000000000002</c:v>
                </c:pt>
                <c:pt idx="7">
                  <c:v>22.574000000000005</c:v>
                </c:pt>
                <c:pt idx="8">
                  <c:v>22.49</c:v>
                </c:pt>
                <c:pt idx="9">
                  <c:v>22.521999999999988</c:v>
                </c:pt>
                <c:pt idx="10">
                  <c:v>22.48399999999998</c:v>
                </c:pt>
                <c:pt idx="11">
                  <c:v>22.561999999999991</c:v>
                </c:pt>
                <c:pt idx="12">
                  <c:v>22.427999999999987</c:v>
                </c:pt>
                <c:pt idx="13">
                  <c:v>22.373999999999999</c:v>
                </c:pt>
                <c:pt idx="14">
                  <c:v>22.374000000000013</c:v>
                </c:pt>
                <c:pt idx="15">
                  <c:v>22.485999999999983</c:v>
                </c:pt>
                <c:pt idx="16">
                  <c:v>22.643999999999988</c:v>
                </c:pt>
                <c:pt idx="17">
                  <c:v>22.667999999999999</c:v>
                </c:pt>
                <c:pt idx="18">
                  <c:v>22.353999999999999</c:v>
                </c:pt>
                <c:pt idx="19">
                  <c:v>22.574000000000005</c:v>
                </c:pt>
                <c:pt idx="20">
                  <c:v>22.564</c:v>
                </c:pt>
                <c:pt idx="21">
                  <c:v>22.576000000000001</c:v>
                </c:pt>
                <c:pt idx="22">
                  <c:v>22.526</c:v>
                </c:pt>
                <c:pt idx="23">
                  <c:v>22.691999999999997</c:v>
                </c:pt>
                <c:pt idx="24">
                  <c:v>22.624000000000013</c:v>
                </c:pt>
              </c:numCache>
            </c:numRef>
          </c:val>
        </c:ser>
        <c:ser>
          <c:idx val="1"/>
          <c:order val="1"/>
          <c:tx>
            <c:strRef>
              <c:f>'Obs 1 - Obs 5'!$H$1</c:f>
              <c:strCache>
                <c:ptCount val="1"/>
                <c:pt idx="0">
                  <c:v>UCL</c:v>
                </c:pt>
              </c:strCache>
            </c:strRef>
          </c:tx>
          <c:spPr>
            <a:ln w="12700">
              <a:solidFill>
                <a:srgbClr val="FF0000"/>
              </a:solidFill>
              <a:prstDash val="lgDash"/>
            </a:ln>
            <a:effectLst/>
          </c:spPr>
          <c:marker>
            <c:symbol val="none"/>
          </c:marker>
          <c:dLbls>
            <c:dLbl>
              <c:idx val="1"/>
              <c:layout>
                <c:manualLayout>
                  <c:x val="-1.4650408282298053E-2"/>
                  <c:y val="-5.3301740060270261E-2"/>
                </c:manualLayout>
              </c:layout>
              <c:tx>
                <c:rich>
                  <a:bodyPr/>
                  <a:lstStyle/>
                  <a:p>
                    <a:pPr>
                      <a:defRPr>
                        <a:solidFill>
                          <a:schemeClr val="bg1"/>
                        </a:solidFill>
                      </a:defRPr>
                    </a:pPr>
                    <a:r>
                      <a:rPr lang="en-US" dirty="0" smtClean="0">
                        <a:solidFill>
                          <a:schemeClr val="bg1"/>
                        </a:solidFill>
                      </a:rPr>
                      <a:t>UCL +</a:t>
                    </a:r>
                    <a:r>
                      <a:rPr lang="en-US" sz="1000" b="0" i="0" u="none" strike="noStrike" baseline="0" dirty="0" smtClean="0"/>
                      <a:t>3</a:t>
                    </a:r>
                    <a:r>
                      <a:rPr lang="en-US" sz="1000" b="0" i="0" u="none" strike="noStrike" baseline="0" dirty="0" smtClean="0">
                        <a:sym typeface="Symbol"/>
                      </a:rPr>
                      <a:t></a:t>
                    </a:r>
                    <a:endParaRPr lang="en-US" dirty="0">
                      <a:solidFill>
                        <a:schemeClr val="bg1"/>
                      </a:solidFill>
                    </a:endParaRPr>
                  </a:p>
                </c:rich>
              </c:tx>
              <c:spPr/>
              <c:showVal val="1"/>
            </c:dLbl>
            <c:dLbl>
              <c:idx val="24"/>
              <c:layout>
                <c:manualLayout>
                  <c:x val="-1.4650388662121899E-2"/>
                  <c:y val="-1.0091742681857573E-2"/>
                </c:manualLayout>
              </c:layout>
              <c:showVal val="1"/>
            </c:dLbl>
            <c:delete val="1"/>
          </c:dLbls>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5'!$H$2:$H$26</c:f>
              <c:numCache>
                <c:formatCode>0.00</c:formatCode>
                <c:ptCount val="25"/>
                <c:pt idx="0">
                  <c:v>22.775324799999996</c:v>
                </c:pt>
                <c:pt idx="1">
                  <c:v>22.775324799999996</c:v>
                </c:pt>
                <c:pt idx="2">
                  <c:v>22.775324799999996</c:v>
                </c:pt>
                <c:pt idx="3">
                  <c:v>22.775324799999996</c:v>
                </c:pt>
                <c:pt idx="4">
                  <c:v>22.775324799999996</c:v>
                </c:pt>
                <c:pt idx="5">
                  <c:v>22.775324799999996</c:v>
                </c:pt>
                <c:pt idx="6">
                  <c:v>22.775324799999996</c:v>
                </c:pt>
                <c:pt idx="7">
                  <c:v>22.775324799999996</c:v>
                </c:pt>
                <c:pt idx="8">
                  <c:v>22.775324799999996</c:v>
                </c:pt>
                <c:pt idx="9">
                  <c:v>22.775324799999996</c:v>
                </c:pt>
                <c:pt idx="10">
                  <c:v>22.775324799999996</c:v>
                </c:pt>
                <c:pt idx="11">
                  <c:v>22.775324799999996</c:v>
                </c:pt>
                <c:pt idx="12">
                  <c:v>22.775324799999996</c:v>
                </c:pt>
                <c:pt idx="13">
                  <c:v>22.775324799999996</c:v>
                </c:pt>
                <c:pt idx="14">
                  <c:v>22.775324799999996</c:v>
                </c:pt>
                <c:pt idx="15">
                  <c:v>22.775324799999996</c:v>
                </c:pt>
                <c:pt idx="16">
                  <c:v>22.775324799999996</c:v>
                </c:pt>
                <c:pt idx="17">
                  <c:v>22.775324799999996</c:v>
                </c:pt>
                <c:pt idx="18">
                  <c:v>22.775324799999996</c:v>
                </c:pt>
                <c:pt idx="19">
                  <c:v>22.775324799999996</c:v>
                </c:pt>
                <c:pt idx="20">
                  <c:v>22.775324799999996</c:v>
                </c:pt>
                <c:pt idx="21">
                  <c:v>22.775324799999996</c:v>
                </c:pt>
                <c:pt idx="22">
                  <c:v>22.775324799999996</c:v>
                </c:pt>
                <c:pt idx="23">
                  <c:v>22.775324799999996</c:v>
                </c:pt>
                <c:pt idx="24">
                  <c:v>22.775324799999996</c:v>
                </c:pt>
              </c:numCache>
            </c:numRef>
          </c:val>
        </c:ser>
        <c:ser>
          <c:idx val="2"/>
          <c:order val="2"/>
          <c:tx>
            <c:strRef>
              <c:f>'Obs 1 - Obs 5'!$I$1</c:f>
              <c:strCache>
                <c:ptCount val="1"/>
                <c:pt idx="0">
                  <c:v> +2 Sigma</c:v>
                </c:pt>
              </c:strCache>
            </c:strRef>
          </c:tx>
          <c:spPr>
            <a:ln w="12700">
              <a:solidFill>
                <a:srgbClr val="FF8080"/>
              </a:solidFill>
              <a:prstDash val="lgDashDot"/>
            </a:ln>
            <a:effectLst/>
          </c:spPr>
          <c:marker>
            <c:symbol val="none"/>
          </c:marker>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5'!$I$2:$I$26</c:f>
              <c:numCache>
                <c:formatCode>0.00</c:formatCode>
                <c:ptCount val="25"/>
                <c:pt idx="0">
                  <c:v>22.694083200000019</c:v>
                </c:pt>
                <c:pt idx="1">
                  <c:v>22.694083200000019</c:v>
                </c:pt>
                <c:pt idx="2">
                  <c:v>22.694083200000019</c:v>
                </c:pt>
                <c:pt idx="3">
                  <c:v>22.694083200000019</c:v>
                </c:pt>
                <c:pt idx="4">
                  <c:v>22.694083200000019</c:v>
                </c:pt>
                <c:pt idx="5">
                  <c:v>22.694083200000019</c:v>
                </c:pt>
                <c:pt idx="6">
                  <c:v>22.694083200000019</c:v>
                </c:pt>
                <c:pt idx="7">
                  <c:v>22.694083200000019</c:v>
                </c:pt>
                <c:pt idx="8">
                  <c:v>22.694083200000019</c:v>
                </c:pt>
                <c:pt idx="9">
                  <c:v>22.694083200000019</c:v>
                </c:pt>
                <c:pt idx="10">
                  <c:v>22.694083200000019</c:v>
                </c:pt>
                <c:pt idx="11">
                  <c:v>22.694083200000019</c:v>
                </c:pt>
                <c:pt idx="12">
                  <c:v>22.694083200000019</c:v>
                </c:pt>
                <c:pt idx="13">
                  <c:v>22.694083200000019</c:v>
                </c:pt>
                <c:pt idx="14">
                  <c:v>22.694083200000019</c:v>
                </c:pt>
                <c:pt idx="15">
                  <c:v>22.694083200000019</c:v>
                </c:pt>
                <c:pt idx="16">
                  <c:v>22.694083200000019</c:v>
                </c:pt>
                <c:pt idx="17">
                  <c:v>22.694083200000019</c:v>
                </c:pt>
                <c:pt idx="18">
                  <c:v>22.694083200000019</c:v>
                </c:pt>
                <c:pt idx="19">
                  <c:v>22.694083200000019</c:v>
                </c:pt>
                <c:pt idx="20">
                  <c:v>22.694083200000019</c:v>
                </c:pt>
                <c:pt idx="21">
                  <c:v>22.694083200000019</c:v>
                </c:pt>
                <c:pt idx="22">
                  <c:v>22.694083200000019</c:v>
                </c:pt>
                <c:pt idx="23">
                  <c:v>22.694083200000019</c:v>
                </c:pt>
                <c:pt idx="24">
                  <c:v>22.694083200000019</c:v>
                </c:pt>
              </c:numCache>
            </c:numRef>
          </c:val>
        </c:ser>
        <c:ser>
          <c:idx val="3"/>
          <c:order val="3"/>
          <c:tx>
            <c:strRef>
              <c:f>'Obs 1 - Obs 5'!$J$1</c:f>
              <c:strCache>
                <c:ptCount val="1"/>
                <c:pt idx="0">
                  <c:v> +1 Sigma</c:v>
                </c:pt>
              </c:strCache>
            </c:strRef>
          </c:tx>
          <c:spPr>
            <a:ln w="12700">
              <a:solidFill>
                <a:srgbClr val="008080"/>
              </a:solidFill>
              <a:prstDash val="lgDashDot"/>
            </a:ln>
            <a:effectLst/>
          </c:spPr>
          <c:marker>
            <c:symbol val="none"/>
          </c:marker>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5'!$J$2:$J$26</c:f>
              <c:numCache>
                <c:formatCode>0.00</c:formatCode>
                <c:ptCount val="25"/>
                <c:pt idx="0">
                  <c:v>22.612841600000017</c:v>
                </c:pt>
                <c:pt idx="1">
                  <c:v>22.612841600000017</c:v>
                </c:pt>
                <c:pt idx="2">
                  <c:v>22.612841600000017</c:v>
                </c:pt>
                <c:pt idx="3">
                  <c:v>22.612841600000017</c:v>
                </c:pt>
                <c:pt idx="4">
                  <c:v>22.612841600000017</c:v>
                </c:pt>
                <c:pt idx="5">
                  <c:v>22.612841600000017</c:v>
                </c:pt>
                <c:pt idx="6">
                  <c:v>22.612841600000017</c:v>
                </c:pt>
                <c:pt idx="7">
                  <c:v>22.612841600000017</c:v>
                </c:pt>
                <c:pt idx="8">
                  <c:v>22.612841600000017</c:v>
                </c:pt>
                <c:pt idx="9">
                  <c:v>22.612841600000017</c:v>
                </c:pt>
                <c:pt idx="10">
                  <c:v>22.612841600000017</c:v>
                </c:pt>
                <c:pt idx="11">
                  <c:v>22.612841600000017</c:v>
                </c:pt>
                <c:pt idx="12">
                  <c:v>22.612841600000017</c:v>
                </c:pt>
                <c:pt idx="13">
                  <c:v>22.612841600000017</c:v>
                </c:pt>
                <c:pt idx="14">
                  <c:v>22.612841600000017</c:v>
                </c:pt>
                <c:pt idx="15">
                  <c:v>22.612841600000017</c:v>
                </c:pt>
                <c:pt idx="16">
                  <c:v>22.612841600000017</c:v>
                </c:pt>
                <c:pt idx="17">
                  <c:v>22.612841600000017</c:v>
                </c:pt>
                <c:pt idx="18">
                  <c:v>22.612841600000017</c:v>
                </c:pt>
                <c:pt idx="19">
                  <c:v>22.612841600000017</c:v>
                </c:pt>
                <c:pt idx="20">
                  <c:v>22.612841600000017</c:v>
                </c:pt>
                <c:pt idx="21">
                  <c:v>22.612841600000017</c:v>
                </c:pt>
                <c:pt idx="22">
                  <c:v>22.612841600000017</c:v>
                </c:pt>
                <c:pt idx="23">
                  <c:v>22.612841600000017</c:v>
                </c:pt>
                <c:pt idx="24">
                  <c:v>22.612841600000017</c:v>
                </c:pt>
              </c:numCache>
            </c:numRef>
          </c:val>
        </c:ser>
        <c:ser>
          <c:idx val="4"/>
          <c:order val="4"/>
          <c:tx>
            <c:strRef>
              <c:f>'Obs 1 - Obs 5'!$K$1</c:f>
              <c:strCache>
                <c:ptCount val="1"/>
                <c:pt idx="0">
                  <c:v>Average</c:v>
                </c:pt>
              </c:strCache>
            </c:strRef>
          </c:tx>
          <c:spPr>
            <a:ln w="12700">
              <a:solidFill>
                <a:srgbClr val="00FFFF"/>
              </a:solidFill>
              <a:prstDash val="solid"/>
            </a:ln>
            <a:effectLst/>
          </c:spPr>
          <c:marker>
            <c:symbol val="none"/>
          </c:marker>
          <c:dLbls>
            <c:dLbl>
              <c:idx val="1"/>
              <c:layout>
                <c:manualLayout>
                  <c:x val="-1.4650388662121899E-2"/>
                  <c:y val="-1.0091742681857573E-2"/>
                </c:manualLayout>
              </c:layout>
              <c:tx>
                <c:rich>
                  <a:bodyPr/>
                  <a:lstStyle/>
                  <a:p>
                    <a:r>
                      <a:rPr lang="en-US"/>
                      <a:t>CL</a:t>
                    </a:r>
                  </a:p>
                </c:rich>
              </c:tx>
              <c:showVal val="1"/>
            </c:dLbl>
            <c:dLbl>
              <c:idx val="24"/>
              <c:layout>
                <c:manualLayout>
                  <c:x val="-1.4650388662121899E-2"/>
                  <c:y val="-1.0091742681857573E-2"/>
                </c:manualLayout>
              </c:layout>
              <c:showVal val="1"/>
            </c:dLbl>
            <c:delete val="1"/>
          </c:dLbls>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5'!$K$2:$K$26</c:f>
              <c:numCache>
                <c:formatCode>0.00</c:formatCode>
                <c:ptCount val="25"/>
                <c:pt idx="0">
                  <c:v>22.531600000000008</c:v>
                </c:pt>
                <c:pt idx="1">
                  <c:v>22.531600000000008</c:v>
                </c:pt>
                <c:pt idx="2">
                  <c:v>22.531600000000008</c:v>
                </c:pt>
                <c:pt idx="3">
                  <c:v>22.531600000000008</c:v>
                </c:pt>
                <c:pt idx="4">
                  <c:v>22.531600000000008</c:v>
                </c:pt>
                <c:pt idx="5">
                  <c:v>22.531600000000008</c:v>
                </c:pt>
                <c:pt idx="6">
                  <c:v>22.531600000000008</c:v>
                </c:pt>
                <c:pt idx="7">
                  <c:v>22.531600000000008</c:v>
                </c:pt>
                <c:pt idx="8">
                  <c:v>22.531600000000008</c:v>
                </c:pt>
                <c:pt idx="9">
                  <c:v>22.531600000000008</c:v>
                </c:pt>
                <c:pt idx="10">
                  <c:v>22.531600000000008</c:v>
                </c:pt>
                <c:pt idx="11">
                  <c:v>22.531600000000008</c:v>
                </c:pt>
                <c:pt idx="12">
                  <c:v>22.531600000000008</c:v>
                </c:pt>
                <c:pt idx="13">
                  <c:v>22.531600000000008</c:v>
                </c:pt>
                <c:pt idx="14">
                  <c:v>22.531600000000008</c:v>
                </c:pt>
                <c:pt idx="15">
                  <c:v>22.531600000000008</c:v>
                </c:pt>
                <c:pt idx="16">
                  <c:v>22.531600000000008</c:v>
                </c:pt>
                <c:pt idx="17">
                  <c:v>22.531600000000008</c:v>
                </c:pt>
                <c:pt idx="18">
                  <c:v>22.531600000000008</c:v>
                </c:pt>
                <c:pt idx="19">
                  <c:v>22.531600000000008</c:v>
                </c:pt>
                <c:pt idx="20">
                  <c:v>22.531600000000008</c:v>
                </c:pt>
                <c:pt idx="21">
                  <c:v>22.531600000000008</c:v>
                </c:pt>
                <c:pt idx="22">
                  <c:v>22.531600000000008</c:v>
                </c:pt>
                <c:pt idx="23">
                  <c:v>22.531600000000008</c:v>
                </c:pt>
                <c:pt idx="24">
                  <c:v>22.531600000000008</c:v>
                </c:pt>
              </c:numCache>
            </c:numRef>
          </c:val>
        </c:ser>
        <c:ser>
          <c:idx val="5"/>
          <c:order val="5"/>
          <c:tx>
            <c:strRef>
              <c:f>'Obs 1 - Obs 5'!$L$1</c:f>
              <c:strCache>
                <c:ptCount val="1"/>
                <c:pt idx="0">
                  <c:v> -1 Sigma</c:v>
                </c:pt>
              </c:strCache>
            </c:strRef>
          </c:tx>
          <c:spPr>
            <a:ln w="12700">
              <a:solidFill>
                <a:srgbClr val="008080"/>
              </a:solidFill>
              <a:prstDash val="lgDashDot"/>
            </a:ln>
            <a:effectLst/>
          </c:spPr>
          <c:marker>
            <c:symbol val="none"/>
          </c:marker>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5'!$L$2:$L$26</c:f>
              <c:numCache>
                <c:formatCode>0.00</c:formatCode>
                <c:ptCount val="25"/>
                <c:pt idx="0">
                  <c:v>22.45035840000002</c:v>
                </c:pt>
                <c:pt idx="1">
                  <c:v>22.45035840000002</c:v>
                </c:pt>
                <c:pt idx="2">
                  <c:v>22.45035840000002</c:v>
                </c:pt>
                <c:pt idx="3">
                  <c:v>22.45035840000002</c:v>
                </c:pt>
                <c:pt idx="4">
                  <c:v>22.45035840000002</c:v>
                </c:pt>
                <c:pt idx="5">
                  <c:v>22.45035840000002</c:v>
                </c:pt>
                <c:pt idx="6">
                  <c:v>22.45035840000002</c:v>
                </c:pt>
                <c:pt idx="7">
                  <c:v>22.45035840000002</c:v>
                </c:pt>
                <c:pt idx="8">
                  <c:v>22.45035840000002</c:v>
                </c:pt>
                <c:pt idx="9">
                  <c:v>22.45035840000002</c:v>
                </c:pt>
                <c:pt idx="10">
                  <c:v>22.45035840000002</c:v>
                </c:pt>
                <c:pt idx="11">
                  <c:v>22.45035840000002</c:v>
                </c:pt>
                <c:pt idx="12">
                  <c:v>22.45035840000002</c:v>
                </c:pt>
                <c:pt idx="13">
                  <c:v>22.45035840000002</c:v>
                </c:pt>
                <c:pt idx="14">
                  <c:v>22.45035840000002</c:v>
                </c:pt>
                <c:pt idx="15">
                  <c:v>22.45035840000002</c:v>
                </c:pt>
                <c:pt idx="16">
                  <c:v>22.45035840000002</c:v>
                </c:pt>
                <c:pt idx="17">
                  <c:v>22.45035840000002</c:v>
                </c:pt>
                <c:pt idx="18">
                  <c:v>22.45035840000002</c:v>
                </c:pt>
                <c:pt idx="19">
                  <c:v>22.45035840000002</c:v>
                </c:pt>
                <c:pt idx="20">
                  <c:v>22.45035840000002</c:v>
                </c:pt>
                <c:pt idx="21">
                  <c:v>22.45035840000002</c:v>
                </c:pt>
                <c:pt idx="22">
                  <c:v>22.45035840000002</c:v>
                </c:pt>
                <c:pt idx="23">
                  <c:v>22.45035840000002</c:v>
                </c:pt>
                <c:pt idx="24">
                  <c:v>22.45035840000002</c:v>
                </c:pt>
              </c:numCache>
            </c:numRef>
          </c:val>
        </c:ser>
        <c:ser>
          <c:idx val="6"/>
          <c:order val="6"/>
          <c:tx>
            <c:strRef>
              <c:f>'Obs 1 - Obs 5'!$M$1</c:f>
              <c:strCache>
                <c:ptCount val="1"/>
                <c:pt idx="0">
                  <c:v> -2 Sigma</c:v>
                </c:pt>
              </c:strCache>
            </c:strRef>
          </c:tx>
          <c:spPr>
            <a:ln w="12700">
              <a:solidFill>
                <a:srgbClr val="FF8080"/>
              </a:solidFill>
              <a:prstDash val="lgDashDot"/>
            </a:ln>
            <a:effectLst/>
          </c:spPr>
          <c:marker>
            <c:symbol val="none"/>
          </c:marker>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5'!$M$2:$M$26</c:f>
              <c:numCache>
                <c:formatCode>0.00</c:formatCode>
                <c:ptCount val="25"/>
                <c:pt idx="0">
                  <c:v>22.369116799999997</c:v>
                </c:pt>
                <c:pt idx="1">
                  <c:v>22.369116799999997</c:v>
                </c:pt>
                <c:pt idx="2">
                  <c:v>22.369116799999997</c:v>
                </c:pt>
                <c:pt idx="3">
                  <c:v>22.369116799999997</c:v>
                </c:pt>
                <c:pt idx="4">
                  <c:v>22.369116799999997</c:v>
                </c:pt>
                <c:pt idx="5">
                  <c:v>22.369116799999997</c:v>
                </c:pt>
                <c:pt idx="6">
                  <c:v>22.369116799999997</c:v>
                </c:pt>
                <c:pt idx="7">
                  <c:v>22.369116799999997</c:v>
                </c:pt>
                <c:pt idx="8">
                  <c:v>22.369116799999997</c:v>
                </c:pt>
                <c:pt idx="9">
                  <c:v>22.369116799999997</c:v>
                </c:pt>
                <c:pt idx="10">
                  <c:v>22.369116799999997</c:v>
                </c:pt>
                <c:pt idx="11">
                  <c:v>22.369116799999997</c:v>
                </c:pt>
                <c:pt idx="12">
                  <c:v>22.369116799999997</c:v>
                </c:pt>
                <c:pt idx="13">
                  <c:v>22.369116799999997</c:v>
                </c:pt>
                <c:pt idx="14">
                  <c:v>22.369116799999997</c:v>
                </c:pt>
                <c:pt idx="15">
                  <c:v>22.369116799999997</c:v>
                </c:pt>
                <c:pt idx="16">
                  <c:v>22.369116799999997</c:v>
                </c:pt>
                <c:pt idx="17">
                  <c:v>22.369116799999997</c:v>
                </c:pt>
                <c:pt idx="18">
                  <c:v>22.369116799999997</c:v>
                </c:pt>
                <c:pt idx="19">
                  <c:v>22.369116799999997</c:v>
                </c:pt>
                <c:pt idx="20">
                  <c:v>22.369116799999997</c:v>
                </c:pt>
                <c:pt idx="21">
                  <c:v>22.369116799999997</c:v>
                </c:pt>
                <c:pt idx="22">
                  <c:v>22.369116799999997</c:v>
                </c:pt>
                <c:pt idx="23">
                  <c:v>22.369116799999997</c:v>
                </c:pt>
                <c:pt idx="24">
                  <c:v>22.369116799999997</c:v>
                </c:pt>
              </c:numCache>
            </c:numRef>
          </c:val>
        </c:ser>
        <c:ser>
          <c:idx val="7"/>
          <c:order val="7"/>
          <c:tx>
            <c:strRef>
              <c:f>'Obs 1 - Obs 5'!$N$1</c:f>
              <c:strCache>
                <c:ptCount val="1"/>
                <c:pt idx="0">
                  <c:v>LCL</c:v>
                </c:pt>
              </c:strCache>
            </c:strRef>
          </c:tx>
          <c:spPr>
            <a:ln w="12700">
              <a:solidFill>
                <a:srgbClr val="FF0000"/>
              </a:solidFill>
              <a:prstDash val="lgDash"/>
            </a:ln>
            <a:effectLst/>
          </c:spPr>
          <c:marker>
            <c:symbol val="none"/>
          </c:marker>
          <c:dLbls>
            <c:dLbl>
              <c:idx val="1"/>
              <c:layout>
                <c:manualLayout>
                  <c:x val="-1.4650408282298081E-2"/>
                  <c:y val="-2.5523962282492471E-2"/>
                </c:manualLayout>
              </c:layout>
              <c:tx>
                <c:rich>
                  <a:bodyPr/>
                  <a:lstStyle/>
                  <a:p>
                    <a:r>
                      <a:rPr lang="en-US" dirty="0" smtClean="0">
                        <a:solidFill>
                          <a:schemeClr val="bg1"/>
                        </a:solidFill>
                      </a:rPr>
                      <a:t>LCL -</a:t>
                    </a:r>
                    <a:r>
                      <a:rPr lang="en-US" sz="1000" b="0" i="0" u="none" strike="noStrike" baseline="0" dirty="0" smtClean="0"/>
                      <a:t>3</a:t>
                    </a:r>
                    <a:r>
                      <a:rPr lang="en-US" sz="1000" b="0" i="0" u="none" strike="noStrike" baseline="0" dirty="0" smtClean="0">
                        <a:sym typeface="Symbol"/>
                      </a:rPr>
                      <a:t></a:t>
                    </a:r>
                    <a:endParaRPr lang="en-US" dirty="0">
                      <a:solidFill>
                        <a:schemeClr val="bg1"/>
                      </a:solidFill>
                    </a:endParaRPr>
                  </a:p>
                </c:rich>
              </c:tx>
              <c:showVal val="1"/>
            </c:dLbl>
            <c:dLbl>
              <c:idx val="24"/>
              <c:layout>
                <c:manualLayout>
                  <c:x val="-1.4650388662121899E-2"/>
                  <c:y val="-1.0091742681857573E-2"/>
                </c:manualLayout>
              </c:layout>
              <c:showVal val="1"/>
            </c:dLbl>
            <c:delete val="1"/>
            <c:txPr>
              <a:bodyPr/>
              <a:lstStyle/>
              <a:p>
                <a:pPr>
                  <a:defRPr>
                    <a:solidFill>
                      <a:schemeClr val="bg1"/>
                    </a:solidFill>
                  </a:defRPr>
                </a:pPr>
                <a:endParaRPr lang="en-US"/>
              </a:p>
            </c:txPr>
          </c:dLbls>
          <c:cat>
            <c:strRef>
              <c:f>'Obs 1 - Obs 5'!$A$2:$A$26</c:f>
              <c:strCache>
                <c:ptCount val="2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'Obs 1 - Obs 5'!$N$2:$N$26</c:f>
              <c:numCache>
                <c:formatCode>0.00</c:formatCode>
                <c:ptCount val="25"/>
                <c:pt idx="0">
                  <c:v>22.28787520000002</c:v>
                </c:pt>
                <c:pt idx="1">
                  <c:v>22.28787520000002</c:v>
                </c:pt>
                <c:pt idx="2">
                  <c:v>22.28787520000002</c:v>
                </c:pt>
                <c:pt idx="3">
                  <c:v>22.28787520000002</c:v>
                </c:pt>
                <c:pt idx="4">
                  <c:v>22.28787520000002</c:v>
                </c:pt>
                <c:pt idx="5">
                  <c:v>22.28787520000002</c:v>
                </c:pt>
                <c:pt idx="6">
                  <c:v>22.28787520000002</c:v>
                </c:pt>
                <c:pt idx="7">
                  <c:v>22.28787520000002</c:v>
                </c:pt>
                <c:pt idx="8">
                  <c:v>22.28787520000002</c:v>
                </c:pt>
                <c:pt idx="9">
                  <c:v>22.28787520000002</c:v>
                </c:pt>
                <c:pt idx="10">
                  <c:v>22.28787520000002</c:v>
                </c:pt>
                <c:pt idx="11">
                  <c:v>22.28787520000002</c:v>
                </c:pt>
                <c:pt idx="12">
                  <c:v>22.28787520000002</c:v>
                </c:pt>
                <c:pt idx="13">
                  <c:v>22.28787520000002</c:v>
                </c:pt>
                <c:pt idx="14">
                  <c:v>22.28787520000002</c:v>
                </c:pt>
                <c:pt idx="15">
                  <c:v>22.28787520000002</c:v>
                </c:pt>
                <c:pt idx="16">
                  <c:v>22.28787520000002</c:v>
                </c:pt>
                <c:pt idx="17">
                  <c:v>22.28787520000002</c:v>
                </c:pt>
                <c:pt idx="18">
                  <c:v>22.28787520000002</c:v>
                </c:pt>
                <c:pt idx="19">
                  <c:v>22.28787520000002</c:v>
                </c:pt>
                <c:pt idx="20">
                  <c:v>22.28787520000002</c:v>
                </c:pt>
                <c:pt idx="21">
                  <c:v>22.28787520000002</c:v>
                </c:pt>
                <c:pt idx="22">
                  <c:v>22.28787520000002</c:v>
                </c:pt>
                <c:pt idx="23">
                  <c:v>22.28787520000002</c:v>
                </c:pt>
                <c:pt idx="24">
                  <c:v>22.28787520000002</c:v>
                </c:pt>
              </c:numCache>
            </c:numRef>
          </c:val>
        </c:ser>
        <c:marker val="1"/>
        <c:axId val="166779136"/>
        <c:axId val="166789504"/>
      </c:lineChart>
      <c:catAx>
        <c:axId val="166779136"/>
        <c:scaling>
          <c:orientation val="minMax"/>
        </c:scaling>
        <c:axPos val="b"/>
        <c:title>
          <c:tx>
            <c:rich>
              <a:bodyPr/>
              <a:lstStyle/>
              <a:p>
                <a:pPr>
                  <a:defRPr/>
                </a:pPr>
                <a:r>
                  <a:rPr lang="en-US"/>
                  <a:t>Date/Time/Period</a:t>
                </a:r>
              </a:p>
            </c:rich>
          </c:tx>
          <c:layout/>
        </c:title>
        <c:tickLblPos val="nextTo"/>
        <c:crossAx val="166789504"/>
        <c:crosses val="autoZero"/>
        <c:lblAlgn val="ctr"/>
        <c:lblOffset val="100"/>
      </c:catAx>
      <c:valAx>
        <c:axId val="166789504"/>
        <c:scaling>
          <c:orientation val="minMax"/>
          <c:min val="22.200000000000003"/>
        </c:scaling>
        <c:axPos val="l"/>
        <c:title>
          <c:tx>
            <c:rich>
              <a:bodyPr/>
              <a:lstStyle/>
              <a:p>
                <a:pPr>
                  <a:defRPr/>
                </a:pPr>
                <a:r>
                  <a:rPr lang="en-US"/>
                  <a:t>Average</a:t>
                </a:r>
              </a:p>
            </c:rich>
          </c:tx>
          <c:layout/>
        </c:title>
        <c:numFmt formatCode="0.00" sourceLinked="1"/>
        <c:tickLblPos val="nextTo"/>
        <c:crossAx val="166779136"/>
        <c:crosses val="autoZero"/>
        <c:crossBetween val="midCat"/>
      </c:valAx>
      <c:spPr>
        <a:solidFill>
          <a:schemeClr val="tx1"/>
        </a:solidFill>
        <a:ln w="25400">
          <a:solidFill>
            <a:prstClr val="black"/>
          </a:solidFill>
        </a:ln>
      </c:spPr>
    </c:plotArea>
    <c:plotVisOnly val="1"/>
    <c:dispBlanksAs val="gap"/>
  </c:chart>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Environmental Air Sample Data</a:t>
            </a:r>
          </a:p>
        </c:rich>
      </c:tx>
      <c:layout/>
    </c:title>
    <c:plotArea>
      <c:layout/>
      <c:lineChart>
        <c:grouping val="stacked"/>
        <c:ser>
          <c:idx val="0"/>
          <c:order val="0"/>
          <c:tx>
            <c:strRef>
              <c:f>'Tenn Data'!$B$2</c:f>
              <c:strCache>
                <c:ptCount val="1"/>
                <c:pt idx="0">
                  <c:v>Gross Alpha</c:v>
                </c:pt>
              </c:strCache>
            </c:strRef>
          </c:tx>
          <c:spPr>
            <a:ln>
              <a:solidFill>
                <a:srgbClr val="00B0F0"/>
              </a:solidFill>
            </a:ln>
          </c:spPr>
          <c:marker>
            <c:symbol val="none"/>
          </c:marker>
          <c:cat>
            <c:numRef>
              <c:f>'Tenn Data'!$A$3:$A$62</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'Tenn Data'!$B$3:$B$62</c:f>
              <c:numCache>
                <c:formatCode>General</c:formatCode>
                <c:ptCount val="60"/>
                <c:pt idx="0">
                  <c:v>3</c:v>
                </c:pt>
                <c:pt idx="1">
                  <c:v>4</c:v>
                </c:pt>
                <c:pt idx="2">
                  <c:v>2</c:v>
                </c:pt>
                <c:pt idx="3">
                  <c:v>1</c:v>
                </c:pt>
                <c:pt idx="4">
                  <c:v>2</c:v>
                </c:pt>
                <c:pt idx="5">
                  <c:v>2</c:v>
                </c:pt>
                <c:pt idx="6">
                  <c:v>4</c:v>
                </c:pt>
                <c:pt idx="7">
                  <c:v>1</c:v>
                </c:pt>
                <c:pt idx="8">
                  <c:v>2</c:v>
                </c:pt>
                <c:pt idx="9">
                  <c:v>0</c:v>
                </c:pt>
                <c:pt idx="10">
                  <c:v>1</c:v>
                </c:pt>
                <c:pt idx="11">
                  <c:v>2</c:v>
                </c:pt>
                <c:pt idx="12">
                  <c:v>2</c:v>
                </c:pt>
                <c:pt idx="13">
                  <c:v>2</c:v>
                </c:pt>
                <c:pt idx="14">
                  <c:v>1</c:v>
                </c:pt>
                <c:pt idx="15">
                  <c:v>1</c:v>
                </c:pt>
                <c:pt idx="16">
                  <c:v>1</c:v>
                </c:pt>
                <c:pt idx="17">
                  <c:v>1</c:v>
                </c:pt>
                <c:pt idx="18">
                  <c:v>2</c:v>
                </c:pt>
                <c:pt idx="19">
                  <c:v>4</c:v>
                </c:pt>
                <c:pt idx="20">
                  <c:v>2</c:v>
                </c:pt>
                <c:pt idx="21">
                  <c:v>3</c:v>
                </c:pt>
                <c:pt idx="22">
                  <c:v>5</c:v>
                </c:pt>
                <c:pt idx="23">
                  <c:v>3</c:v>
                </c:pt>
                <c:pt idx="24">
                  <c:v>3</c:v>
                </c:pt>
                <c:pt idx="25">
                  <c:v>4</c:v>
                </c:pt>
                <c:pt idx="26">
                  <c:v>5</c:v>
                </c:pt>
                <c:pt idx="27">
                  <c:v>2</c:v>
                </c:pt>
                <c:pt idx="28">
                  <c:v>4</c:v>
                </c:pt>
                <c:pt idx="29">
                  <c:v>1</c:v>
                </c:pt>
                <c:pt idx="30">
                  <c:v>1</c:v>
                </c:pt>
                <c:pt idx="31">
                  <c:v>3</c:v>
                </c:pt>
                <c:pt idx="32">
                  <c:v>5</c:v>
                </c:pt>
                <c:pt idx="33">
                  <c:v>3</c:v>
                </c:pt>
                <c:pt idx="34">
                  <c:v>5</c:v>
                </c:pt>
                <c:pt idx="35">
                  <c:v>3</c:v>
                </c:pt>
                <c:pt idx="36">
                  <c:v>2</c:v>
                </c:pt>
                <c:pt idx="37">
                  <c:v>4</c:v>
                </c:pt>
                <c:pt idx="38">
                  <c:v>4</c:v>
                </c:pt>
                <c:pt idx="39">
                  <c:v>4</c:v>
                </c:pt>
                <c:pt idx="40">
                  <c:v>4</c:v>
                </c:pt>
                <c:pt idx="41">
                  <c:v>1</c:v>
                </c:pt>
                <c:pt idx="42">
                  <c:v>2</c:v>
                </c:pt>
                <c:pt idx="43">
                  <c:v>3</c:v>
                </c:pt>
                <c:pt idx="44">
                  <c:v>3</c:v>
                </c:pt>
                <c:pt idx="45">
                  <c:v>1</c:v>
                </c:pt>
                <c:pt idx="46">
                  <c:v>14</c:v>
                </c:pt>
                <c:pt idx="47">
                  <c:v>5</c:v>
                </c:pt>
                <c:pt idx="48">
                  <c:v>10</c:v>
                </c:pt>
                <c:pt idx="49">
                  <c:v>9</c:v>
                </c:pt>
                <c:pt idx="50">
                  <c:v>6</c:v>
                </c:pt>
                <c:pt idx="51">
                  <c:v>5</c:v>
                </c:pt>
                <c:pt idx="52">
                  <c:v>5</c:v>
                </c:pt>
                <c:pt idx="53">
                  <c:v>9</c:v>
                </c:pt>
                <c:pt idx="54">
                  <c:v>9</c:v>
                </c:pt>
                <c:pt idx="55">
                  <c:v>2</c:v>
                </c:pt>
                <c:pt idx="56">
                  <c:v>8</c:v>
                </c:pt>
                <c:pt idx="57">
                  <c:v>4</c:v>
                </c:pt>
                <c:pt idx="58">
                  <c:v>4</c:v>
                </c:pt>
                <c:pt idx="59">
                  <c:v>9</c:v>
                </c:pt>
              </c:numCache>
            </c:numRef>
          </c:val>
        </c:ser>
        <c:ser>
          <c:idx val="1"/>
          <c:order val="1"/>
          <c:tx>
            <c:strRef>
              <c:f>'Tenn Data'!$C$2</c:f>
              <c:strCache>
                <c:ptCount val="1"/>
                <c:pt idx="0">
                  <c:v>Gross Beta</c:v>
                </c:pt>
              </c:strCache>
            </c:strRef>
          </c:tx>
          <c:marker>
            <c:symbol val="none"/>
          </c:marker>
          <c:cat>
            <c:numRef>
              <c:f>'Tenn Data'!$A$3:$A$62</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'Tenn Data'!$C$3:$C$62</c:f>
              <c:numCache>
                <c:formatCode>General</c:formatCode>
                <c:ptCount val="60"/>
                <c:pt idx="0">
                  <c:v>16</c:v>
                </c:pt>
                <c:pt idx="1">
                  <c:v>36</c:v>
                </c:pt>
                <c:pt idx="2">
                  <c:v>27</c:v>
                </c:pt>
                <c:pt idx="3">
                  <c:v>31</c:v>
                </c:pt>
                <c:pt idx="4">
                  <c:v>28</c:v>
                </c:pt>
                <c:pt idx="5">
                  <c:v>25</c:v>
                </c:pt>
                <c:pt idx="6">
                  <c:v>32</c:v>
                </c:pt>
                <c:pt idx="7">
                  <c:v>17</c:v>
                </c:pt>
                <c:pt idx="8">
                  <c:v>11</c:v>
                </c:pt>
                <c:pt idx="9">
                  <c:v>12</c:v>
                </c:pt>
                <c:pt idx="10">
                  <c:v>22</c:v>
                </c:pt>
                <c:pt idx="11">
                  <c:v>15</c:v>
                </c:pt>
                <c:pt idx="12">
                  <c:v>24</c:v>
                </c:pt>
                <c:pt idx="13">
                  <c:v>18</c:v>
                </c:pt>
                <c:pt idx="14">
                  <c:v>38</c:v>
                </c:pt>
                <c:pt idx="15">
                  <c:v>14</c:v>
                </c:pt>
                <c:pt idx="16">
                  <c:v>25</c:v>
                </c:pt>
                <c:pt idx="17">
                  <c:v>20</c:v>
                </c:pt>
                <c:pt idx="18">
                  <c:v>25</c:v>
                </c:pt>
                <c:pt idx="19">
                  <c:v>18</c:v>
                </c:pt>
                <c:pt idx="20">
                  <c:v>19</c:v>
                </c:pt>
                <c:pt idx="21">
                  <c:v>26</c:v>
                </c:pt>
                <c:pt idx="22">
                  <c:v>24</c:v>
                </c:pt>
                <c:pt idx="23">
                  <c:v>45</c:v>
                </c:pt>
                <c:pt idx="24">
                  <c:v>23</c:v>
                </c:pt>
                <c:pt idx="25">
                  <c:v>17</c:v>
                </c:pt>
                <c:pt idx="26">
                  <c:v>49</c:v>
                </c:pt>
                <c:pt idx="27">
                  <c:v>29</c:v>
                </c:pt>
                <c:pt idx="28">
                  <c:v>14</c:v>
                </c:pt>
                <c:pt idx="29">
                  <c:v>14</c:v>
                </c:pt>
                <c:pt idx="30">
                  <c:v>20</c:v>
                </c:pt>
                <c:pt idx="31">
                  <c:v>55</c:v>
                </c:pt>
                <c:pt idx="32">
                  <c:v>24</c:v>
                </c:pt>
                <c:pt idx="33">
                  <c:v>52</c:v>
                </c:pt>
                <c:pt idx="34">
                  <c:v>20</c:v>
                </c:pt>
                <c:pt idx="35">
                  <c:v>46</c:v>
                </c:pt>
                <c:pt idx="36">
                  <c:v>18</c:v>
                </c:pt>
                <c:pt idx="37">
                  <c:v>47</c:v>
                </c:pt>
                <c:pt idx="38">
                  <c:v>47</c:v>
                </c:pt>
                <c:pt idx="39">
                  <c:v>47</c:v>
                </c:pt>
                <c:pt idx="40">
                  <c:v>22</c:v>
                </c:pt>
                <c:pt idx="41">
                  <c:v>22</c:v>
                </c:pt>
                <c:pt idx="42">
                  <c:v>22</c:v>
                </c:pt>
                <c:pt idx="43">
                  <c:v>27</c:v>
                </c:pt>
                <c:pt idx="44">
                  <c:v>27</c:v>
                </c:pt>
                <c:pt idx="45">
                  <c:v>21</c:v>
                </c:pt>
                <c:pt idx="46">
                  <c:v>30</c:v>
                </c:pt>
                <c:pt idx="47">
                  <c:v>19</c:v>
                </c:pt>
                <c:pt idx="48">
                  <c:v>31</c:v>
                </c:pt>
                <c:pt idx="49">
                  <c:v>56</c:v>
                </c:pt>
                <c:pt idx="50">
                  <c:v>22</c:v>
                </c:pt>
                <c:pt idx="51">
                  <c:v>15</c:v>
                </c:pt>
                <c:pt idx="52">
                  <c:v>15</c:v>
                </c:pt>
                <c:pt idx="53">
                  <c:v>27</c:v>
                </c:pt>
                <c:pt idx="54">
                  <c:v>27</c:v>
                </c:pt>
                <c:pt idx="55">
                  <c:v>24</c:v>
                </c:pt>
                <c:pt idx="56">
                  <c:v>52</c:v>
                </c:pt>
                <c:pt idx="57">
                  <c:v>28</c:v>
                </c:pt>
                <c:pt idx="58">
                  <c:v>28</c:v>
                </c:pt>
                <c:pt idx="59">
                  <c:v>54</c:v>
                </c:pt>
              </c:numCache>
            </c:numRef>
          </c:val>
        </c:ser>
        <c:marker val="1"/>
        <c:axId val="166808960"/>
        <c:axId val="166937728"/>
      </c:lineChart>
      <c:dateAx>
        <c:axId val="166808960"/>
        <c:scaling>
          <c:orientation val="minMax"/>
        </c:scaling>
        <c:axPos val="b"/>
        <c:numFmt formatCode="m/d/yy;@" sourceLinked="1"/>
        <c:majorTickMark val="none"/>
        <c:tickLblPos val="nextTo"/>
        <c:crossAx val="166937728"/>
        <c:crosses val="autoZero"/>
        <c:auto val="1"/>
        <c:lblOffset val="100"/>
      </c:dateAx>
      <c:valAx>
        <c:axId val="166937728"/>
        <c:scaling>
          <c:orientation val="minMax"/>
        </c:scaling>
        <c:axPos val="l"/>
        <c:majorGridlines>
          <c:spPr>
            <a:ln>
              <a:solidFill>
                <a:srgbClr val="00B0F0"/>
              </a:solidFill>
            </a:ln>
          </c:spPr>
        </c:majorGridlines>
        <c:title>
          <c:tx>
            <c:rich>
              <a:bodyPr/>
              <a:lstStyle/>
              <a:p>
                <a:pPr>
                  <a:defRPr/>
                </a:pPr>
                <a:r>
                  <a:rPr lang="en-US"/>
                  <a:t>Counts per Minute</a:t>
                </a:r>
              </a:p>
            </c:rich>
          </c:tx>
          <c:layout/>
        </c:title>
        <c:numFmt formatCode="General" sourceLinked="1"/>
        <c:majorTickMark val="none"/>
        <c:tickLblPos val="nextTo"/>
        <c:crossAx val="166808960"/>
        <c:crosses val="autoZero"/>
        <c:crossBetween val="between"/>
      </c:valAx>
      <c:spPr>
        <a:solidFill>
          <a:prstClr val="white"/>
        </a:solidFill>
        <a:ln w="25400">
          <a:solidFill>
            <a:schemeClr val="bg1"/>
          </a:solidFill>
        </a:ln>
      </c:spPr>
    </c:plotArea>
    <c:legend>
      <c:legendPos val="b"/>
      <c:layout/>
    </c:legend>
    <c:plotVisOnly val="1"/>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title>
      <c:layout/>
    </c:title>
    <c:plotArea>
      <c:layout>
        <c:manualLayout>
          <c:layoutTarget val="inner"/>
          <c:xMode val="edge"/>
          <c:yMode val="edge"/>
          <c:x val="7.4391707980946881E-2"/>
          <c:y val="9.9081850879751146E-2"/>
          <c:w val="0.904003353747448"/>
          <c:h val="0.69555142412753967"/>
        </c:manualLayout>
      </c:layout>
      <c:lineChart>
        <c:grouping val="standard"/>
        <c:ser>
          <c:idx val="0"/>
          <c:order val="0"/>
          <c:tx>
            <c:strRef>
              <c:f>'Tenn Data'!$B$2</c:f>
              <c:strCache>
                <c:ptCount val="1"/>
                <c:pt idx="0">
                  <c:v>Gross Alpha</c:v>
                </c:pt>
              </c:strCache>
            </c:strRef>
          </c:tx>
          <c:marker>
            <c:symbol val="none"/>
          </c:marker>
          <c:cat>
            <c:numRef>
              <c:f>'Tenn Data'!$A$3:$A$62</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'Tenn Data'!$B$3:$B$62</c:f>
              <c:numCache>
                <c:formatCode>General</c:formatCode>
                <c:ptCount val="60"/>
                <c:pt idx="0">
                  <c:v>3</c:v>
                </c:pt>
                <c:pt idx="1">
                  <c:v>4</c:v>
                </c:pt>
                <c:pt idx="2">
                  <c:v>2</c:v>
                </c:pt>
                <c:pt idx="3">
                  <c:v>1</c:v>
                </c:pt>
                <c:pt idx="4">
                  <c:v>2</c:v>
                </c:pt>
                <c:pt idx="5">
                  <c:v>2</c:v>
                </c:pt>
                <c:pt idx="6">
                  <c:v>4</c:v>
                </c:pt>
                <c:pt idx="7">
                  <c:v>1</c:v>
                </c:pt>
                <c:pt idx="8">
                  <c:v>2</c:v>
                </c:pt>
                <c:pt idx="9">
                  <c:v>0</c:v>
                </c:pt>
                <c:pt idx="10">
                  <c:v>1</c:v>
                </c:pt>
                <c:pt idx="11">
                  <c:v>2</c:v>
                </c:pt>
                <c:pt idx="12">
                  <c:v>2</c:v>
                </c:pt>
                <c:pt idx="13">
                  <c:v>2</c:v>
                </c:pt>
                <c:pt idx="14">
                  <c:v>1</c:v>
                </c:pt>
                <c:pt idx="15">
                  <c:v>1</c:v>
                </c:pt>
                <c:pt idx="16">
                  <c:v>1</c:v>
                </c:pt>
                <c:pt idx="17">
                  <c:v>1</c:v>
                </c:pt>
                <c:pt idx="18">
                  <c:v>2</c:v>
                </c:pt>
                <c:pt idx="19">
                  <c:v>4</c:v>
                </c:pt>
                <c:pt idx="20">
                  <c:v>2</c:v>
                </c:pt>
                <c:pt idx="21">
                  <c:v>3</c:v>
                </c:pt>
                <c:pt idx="22">
                  <c:v>5</c:v>
                </c:pt>
                <c:pt idx="23">
                  <c:v>3</c:v>
                </c:pt>
                <c:pt idx="24">
                  <c:v>3</c:v>
                </c:pt>
                <c:pt idx="25">
                  <c:v>4</c:v>
                </c:pt>
                <c:pt idx="26">
                  <c:v>5</c:v>
                </c:pt>
                <c:pt idx="27">
                  <c:v>2</c:v>
                </c:pt>
                <c:pt idx="28">
                  <c:v>4</c:v>
                </c:pt>
                <c:pt idx="29">
                  <c:v>1</c:v>
                </c:pt>
                <c:pt idx="30">
                  <c:v>1</c:v>
                </c:pt>
                <c:pt idx="31">
                  <c:v>3</c:v>
                </c:pt>
                <c:pt idx="32">
                  <c:v>5</c:v>
                </c:pt>
                <c:pt idx="33">
                  <c:v>3</c:v>
                </c:pt>
                <c:pt idx="34">
                  <c:v>5</c:v>
                </c:pt>
                <c:pt idx="35">
                  <c:v>3</c:v>
                </c:pt>
                <c:pt idx="36">
                  <c:v>2</c:v>
                </c:pt>
                <c:pt idx="37">
                  <c:v>4</c:v>
                </c:pt>
                <c:pt idx="38">
                  <c:v>4</c:v>
                </c:pt>
                <c:pt idx="39">
                  <c:v>4</c:v>
                </c:pt>
                <c:pt idx="40">
                  <c:v>4</c:v>
                </c:pt>
                <c:pt idx="41">
                  <c:v>1</c:v>
                </c:pt>
                <c:pt idx="42">
                  <c:v>2</c:v>
                </c:pt>
                <c:pt idx="43">
                  <c:v>3</c:v>
                </c:pt>
                <c:pt idx="44">
                  <c:v>3</c:v>
                </c:pt>
                <c:pt idx="45">
                  <c:v>1</c:v>
                </c:pt>
                <c:pt idx="46">
                  <c:v>14</c:v>
                </c:pt>
                <c:pt idx="47">
                  <c:v>5</c:v>
                </c:pt>
                <c:pt idx="48">
                  <c:v>10</c:v>
                </c:pt>
                <c:pt idx="49">
                  <c:v>9</c:v>
                </c:pt>
                <c:pt idx="50">
                  <c:v>6</c:v>
                </c:pt>
                <c:pt idx="51">
                  <c:v>5</c:v>
                </c:pt>
                <c:pt idx="52">
                  <c:v>5</c:v>
                </c:pt>
                <c:pt idx="53">
                  <c:v>9</c:v>
                </c:pt>
                <c:pt idx="54">
                  <c:v>9</c:v>
                </c:pt>
                <c:pt idx="55">
                  <c:v>2</c:v>
                </c:pt>
                <c:pt idx="56">
                  <c:v>8</c:v>
                </c:pt>
                <c:pt idx="57">
                  <c:v>4</c:v>
                </c:pt>
                <c:pt idx="58">
                  <c:v>4</c:v>
                </c:pt>
                <c:pt idx="59">
                  <c:v>9</c:v>
                </c:pt>
              </c:numCache>
            </c:numRef>
          </c:val>
        </c:ser>
        <c:marker val="1"/>
        <c:axId val="166953728"/>
        <c:axId val="166955264"/>
      </c:lineChart>
      <c:dateAx>
        <c:axId val="166953728"/>
        <c:scaling>
          <c:orientation val="minMax"/>
        </c:scaling>
        <c:axPos val="b"/>
        <c:numFmt formatCode="m/d/yy;@" sourceLinked="1"/>
        <c:majorTickMark val="none"/>
        <c:tickLblPos val="nextTo"/>
        <c:crossAx val="166955264"/>
        <c:crosses val="autoZero"/>
        <c:auto val="1"/>
        <c:lblOffset val="100"/>
      </c:dateAx>
      <c:valAx>
        <c:axId val="166955264"/>
        <c:scaling>
          <c:orientation val="minMax"/>
        </c:scaling>
        <c:axPos val="l"/>
        <c:majorGridlines>
          <c:spPr>
            <a:ln>
              <a:solidFill>
                <a:srgbClr val="00B0F0"/>
              </a:solidFill>
            </a:ln>
          </c:spPr>
        </c:majorGridlines>
        <c:title>
          <c:tx>
            <c:rich>
              <a:bodyPr/>
              <a:lstStyle/>
              <a:p>
                <a:pPr>
                  <a:defRPr/>
                </a:pPr>
                <a:r>
                  <a:rPr lang="en-US"/>
                  <a:t>Counts per Minute</a:t>
                </a:r>
              </a:p>
            </c:rich>
          </c:tx>
          <c:layout/>
        </c:title>
        <c:numFmt formatCode="General" sourceLinked="1"/>
        <c:majorTickMark val="none"/>
        <c:tickLblPos val="nextTo"/>
        <c:crossAx val="166953728"/>
        <c:crosses val="autoZero"/>
        <c:crossBetween val="between"/>
      </c:valAx>
      <c:spPr>
        <a:solidFill>
          <a:prstClr val="white"/>
        </a:solidFill>
        <a:ln w="25400">
          <a:solidFill>
            <a:prstClr val="black"/>
          </a:solidFill>
        </a:ln>
      </c:spPr>
    </c:plotArea>
    <c:legend>
      <c:legendPos val="b"/>
      <c:layout/>
    </c:legend>
    <c:plotVisOnly val="1"/>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Gross </a:t>
            </a:r>
            <a:r>
              <a:rPr lang="en-US" dirty="0" smtClean="0"/>
              <a:t>Alpha X-bar</a:t>
            </a:r>
            <a:r>
              <a:rPr lang="en-US" baseline="0" dirty="0" smtClean="0"/>
              <a:t> Control Chart</a:t>
            </a:r>
            <a:endParaRPr lang="en-US" dirty="0"/>
          </a:p>
        </c:rich>
      </c:tx>
      <c:layout/>
    </c:title>
    <c:plotArea>
      <c:layout/>
      <c:lineChart>
        <c:grouping val="standard"/>
        <c:ser>
          <c:idx val="0"/>
          <c:order val="0"/>
          <c:tx>
            <c:strRef>
              <c:f>'Gross Alpha Data'!$B$1</c:f>
              <c:strCache>
                <c:ptCount val="1"/>
                <c:pt idx="0">
                  <c:v>Gross Alpha</c:v>
                </c:pt>
              </c:strCache>
            </c:strRef>
          </c:tx>
          <c:spPr>
            <a:ln w="12700">
              <a:solidFill>
                <a:srgbClr val="000080"/>
              </a:solidFill>
              <a:prstDash val="solid"/>
            </a:ln>
            <a:effectLst/>
          </c:spPr>
          <c:marker>
            <c:symbol val="square"/>
            <c:size val="6"/>
            <c:spPr>
              <a:solidFill>
                <a:srgbClr val="000080"/>
              </a:solidFill>
              <a:ln>
                <a:solidFill>
                  <a:srgbClr val="000080"/>
                </a:solidFill>
                <a:prstDash val="solid"/>
              </a:ln>
            </c:spPr>
          </c:marker>
          <c:dPt>
            <c:idx val="7"/>
            <c:marker>
              <c:symbol val="diamond"/>
              <c:size val="6"/>
              <c:spPr>
                <a:solidFill>
                  <a:srgbClr val="FF0000"/>
                </a:solidFill>
                <a:ln>
                  <a:solidFill>
                    <a:srgbClr val="FF0000"/>
                  </a:solidFill>
                  <a:prstDash val="solid"/>
                </a:ln>
              </c:spPr>
            </c:marker>
          </c:dPt>
          <c:dPt>
            <c:idx val="8"/>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9"/>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0"/>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1"/>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2"/>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3"/>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4"/>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5"/>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6"/>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7"/>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8"/>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6"/>
            <c:marker>
              <c:symbol val="diamond"/>
              <c:size val="6"/>
              <c:spPr>
                <a:solidFill>
                  <a:srgbClr val="FF0000"/>
                </a:solidFill>
                <a:ln>
                  <a:solidFill>
                    <a:srgbClr val="FF0000"/>
                  </a:solidFill>
                  <a:prstDash val="solid"/>
                </a:ln>
              </c:spPr>
            </c:marker>
          </c:dPt>
          <c:dPt>
            <c:idx val="47"/>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8"/>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9"/>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50"/>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51"/>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52"/>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53"/>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54"/>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55"/>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56"/>
            <c:marker>
              <c:symbol val="diamond"/>
              <c:size val="6"/>
              <c:spPr>
                <a:solidFill>
                  <a:srgbClr val="FF0000"/>
                </a:solidFill>
                <a:ln>
                  <a:solidFill>
                    <a:srgbClr val="FF0000"/>
                  </a:solidFill>
                  <a:prstDash val="solid"/>
                </a:ln>
              </c:spPr>
            </c:marker>
            <c:spPr>
              <a:ln w="12700">
                <a:solidFill>
                  <a:srgbClr val="FF0000"/>
                </a:solidFill>
                <a:prstDash val="solid"/>
              </a:ln>
              <a:effectLst/>
            </c:spPr>
          </c:dPt>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Data'!$B$2:$B$61</c:f>
              <c:numCache>
                <c:formatCode>General</c:formatCode>
                <c:ptCount val="60"/>
                <c:pt idx="0">
                  <c:v>3</c:v>
                </c:pt>
                <c:pt idx="1">
                  <c:v>4</c:v>
                </c:pt>
                <c:pt idx="2">
                  <c:v>2</c:v>
                </c:pt>
                <c:pt idx="3">
                  <c:v>1</c:v>
                </c:pt>
                <c:pt idx="4">
                  <c:v>2</c:v>
                </c:pt>
                <c:pt idx="5">
                  <c:v>2</c:v>
                </c:pt>
                <c:pt idx="6">
                  <c:v>4</c:v>
                </c:pt>
                <c:pt idx="7">
                  <c:v>1</c:v>
                </c:pt>
                <c:pt idx="8">
                  <c:v>2</c:v>
                </c:pt>
                <c:pt idx="9">
                  <c:v>0</c:v>
                </c:pt>
                <c:pt idx="10">
                  <c:v>1</c:v>
                </c:pt>
                <c:pt idx="11">
                  <c:v>2</c:v>
                </c:pt>
                <c:pt idx="12">
                  <c:v>2</c:v>
                </c:pt>
                <c:pt idx="13">
                  <c:v>2</c:v>
                </c:pt>
                <c:pt idx="14">
                  <c:v>1</c:v>
                </c:pt>
                <c:pt idx="15">
                  <c:v>1</c:v>
                </c:pt>
                <c:pt idx="16">
                  <c:v>1</c:v>
                </c:pt>
                <c:pt idx="17">
                  <c:v>1</c:v>
                </c:pt>
                <c:pt idx="18">
                  <c:v>2</c:v>
                </c:pt>
                <c:pt idx="19">
                  <c:v>4</c:v>
                </c:pt>
                <c:pt idx="20">
                  <c:v>2</c:v>
                </c:pt>
                <c:pt idx="21">
                  <c:v>3</c:v>
                </c:pt>
                <c:pt idx="22">
                  <c:v>5</c:v>
                </c:pt>
                <c:pt idx="23">
                  <c:v>3</c:v>
                </c:pt>
                <c:pt idx="24">
                  <c:v>3</c:v>
                </c:pt>
                <c:pt idx="25">
                  <c:v>4</c:v>
                </c:pt>
                <c:pt idx="26">
                  <c:v>5</c:v>
                </c:pt>
                <c:pt idx="27">
                  <c:v>2</c:v>
                </c:pt>
                <c:pt idx="28">
                  <c:v>4</c:v>
                </c:pt>
                <c:pt idx="29">
                  <c:v>1</c:v>
                </c:pt>
                <c:pt idx="30">
                  <c:v>1</c:v>
                </c:pt>
                <c:pt idx="31">
                  <c:v>3</c:v>
                </c:pt>
                <c:pt idx="32">
                  <c:v>5</c:v>
                </c:pt>
                <c:pt idx="33">
                  <c:v>3</c:v>
                </c:pt>
                <c:pt idx="34">
                  <c:v>5</c:v>
                </c:pt>
                <c:pt idx="35">
                  <c:v>3</c:v>
                </c:pt>
                <c:pt idx="36">
                  <c:v>2</c:v>
                </c:pt>
                <c:pt idx="37">
                  <c:v>4</c:v>
                </c:pt>
                <c:pt idx="38">
                  <c:v>4</c:v>
                </c:pt>
                <c:pt idx="39">
                  <c:v>4</c:v>
                </c:pt>
                <c:pt idx="40">
                  <c:v>4</c:v>
                </c:pt>
                <c:pt idx="41">
                  <c:v>1</c:v>
                </c:pt>
                <c:pt idx="42">
                  <c:v>2</c:v>
                </c:pt>
                <c:pt idx="43">
                  <c:v>3</c:v>
                </c:pt>
                <c:pt idx="44">
                  <c:v>3</c:v>
                </c:pt>
                <c:pt idx="45">
                  <c:v>1</c:v>
                </c:pt>
                <c:pt idx="46">
                  <c:v>14</c:v>
                </c:pt>
                <c:pt idx="47">
                  <c:v>5</c:v>
                </c:pt>
                <c:pt idx="48">
                  <c:v>10</c:v>
                </c:pt>
                <c:pt idx="49">
                  <c:v>9</c:v>
                </c:pt>
                <c:pt idx="50">
                  <c:v>6</c:v>
                </c:pt>
                <c:pt idx="51">
                  <c:v>5</c:v>
                </c:pt>
                <c:pt idx="52">
                  <c:v>5</c:v>
                </c:pt>
                <c:pt idx="53">
                  <c:v>9</c:v>
                </c:pt>
                <c:pt idx="54">
                  <c:v>9</c:v>
                </c:pt>
                <c:pt idx="55">
                  <c:v>2</c:v>
                </c:pt>
                <c:pt idx="56">
                  <c:v>8</c:v>
                </c:pt>
                <c:pt idx="57">
                  <c:v>4</c:v>
                </c:pt>
                <c:pt idx="58">
                  <c:v>4</c:v>
                </c:pt>
                <c:pt idx="59">
                  <c:v>9</c:v>
                </c:pt>
              </c:numCache>
            </c:numRef>
          </c:val>
        </c:ser>
        <c:ser>
          <c:idx val="1"/>
          <c:order val="1"/>
          <c:tx>
            <c:strRef>
              <c:f>'Gross Alpha Data'!$C$1</c:f>
              <c:strCache>
                <c:ptCount val="1"/>
                <c:pt idx="0">
                  <c:v>UCL</c:v>
                </c:pt>
              </c:strCache>
            </c:strRef>
          </c:tx>
          <c:spPr>
            <a:ln w="12700">
              <a:solidFill>
                <a:srgbClr val="FF0000"/>
              </a:solidFill>
              <a:prstDash val="lgDash"/>
            </a:ln>
            <a:effectLst/>
          </c:spPr>
          <c:marker>
            <c:symbol val="none"/>
          </c:marker>
          <c:dLbls>
            <c:dLbl>
              <c:idx val="1"/>
              <c:layout>
                <c:manualLayout>
                  <c:x val="-1.4650388662121899E-2"/>
                  <c:y val="-1.0091742681857573E-2"/>
                </c:manualLayout>
              </c:layout>
              <c:tx>
                <c:rich>
                  <a:bodyPr/>
                  <a:lstStyle/>
                  <a:p>
                    <a:r>
                      <a:rPr lang="en-US"/>
                      <a:t>UCL</a:t>
                    </a:r>
                  </a:p>
                </c:rich>
              </c:tx>
              <c:showVal val="1"/>
            </c:dLbl>
            <c:dLbl>
              <c:idx val="59"/>
              <c:layout>
                <c:manualLayout>
                  <c:x val="-1.4650388662121899E-2"/>
                  <c:y val="-1.0091742681857573E-2"/>
                </c:manualLayout>
              </c:layout>
              <c:showVal val="1"/>
            </c:dLbl>
            <c:delete val="1"/>
          </c:dLbls>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Data'!$C$2:$C$61</c:f>
              <c:numCache>
                <c:formatCode>0.00</c:formatCode>
                <c:ptCount val="60"/>
                <c:pt idx="0">
                  <c:v>9.321927396905032</c:v>
                </c:pt>
                <c:pt idx="1">
                  <c:v>9.321927396905032</c:v>
                </c:pt>
                <c:pt idx="2">
                  <c:v>9.321927396905032</c:v>
                </c:pt>
                <c:pt idx="3">
                  <c:v>9.321927396905032</c:v>
                </c:pt>
                <c:pt idx="4">
                  <c:v>9.321927396905032</c:v>
                </c:pt>
                <c:pt idx="5">
                  <c:v>9.321927396905032</c:v>
                </c:pt>
                <c:pt idx="6">
                  <c:v>9.321927396905032</c:v>
                </c:pt>
                <c:pt idx="7">
                  <c:v>9.321927396905032</c:v>
                </c:pt>
                <c:pt idx="8">
                  <c:v>9.321927396905032</c:v>
                </c:pt>
                <c:pt idx="9">
                  <c:v>9.321927396905032</c:v>
                </c:pt>
                <c:pt idx="10">
                  <c:v>9.321927396905032</c:v>
                </c:pt>
                <c:pt idx="11">
                  <c:v>9.321927396905032</c:v>
                </c:pt>
                <c:pt idx="12">
                  <c:v>9.321927396905032</c:v>
                </c:pt>
                <c:pt idx="13">
                  <c:v>9.321927396905032</c:v>
                </c:pt>
                <c:pt idx="14">
                  <c:v>9.321927396905032</c:v>
                </c:pt>
                <c:pt idx="15">
                  <c:v>9.321927396905032</c:v>
                </c:pt>
                <c:pt idx="16">
                  <c:v>9.321927396905032</c:v>
                </c:pt>
                <c:pt idx="17">
                  <c:v>9.321927396905032</c:v>
                </c:pt>
                <c:pt idx="18">
                  <c:v>9.321927396905032</c:v>
                </c:pt>
                <c:pt idx="19">
                  <c:v>9.321927396905032</c:v>
                </c:pt>
                <c:pt idx="20">
                  <c:v>9.321927396905032</c:v>
                </c:pt>
                <c:pt idx="21">
                  <c:v>9.321927396905032</c:v>
                </c:pt>
                <c:pt idx="22">
                  <c:v>9.321927396905032</c:v>
                </c:pt>
                <c:pt idx="23">
                  <c:v>9.321927396905032</c:v>
                </c:pt>
                <c:pt idx="24">
                  <c:v>9.321927396905032</c:v>
                </c:pt>
                <c:pt idx="25">
                  <c:v>9.321927396905032</c:v>
                </c:pt>
                <c:pt idx="26">
                  <c:v>9.321927396905032</c:v>
                </c:pt>
                <c:pt idx="27">
                  <c:v>9.321927396905032</c:v>
                </c:pt>
                <c:pt idx="28">
                  <c:v>9.321927396905032</c:v>
                </c:pt>
                <c:pt idx="29">
                  <c:v>9.321927396905032</c:v>
                </c:pt>
                <c:pt idx="30">
                  <c:v>9.321927396905032</c:v>
                </c:pt>
                <c:pt idx="31">
                  <c:v>9.321927396905032</c:v>
                </c:pt>
                <c:pt idx="32">
                  <c:v>9.321927396905032</c:v>
                </c:pt>
                <c:pt idx="33">
                  <c:v>9.321927396905032</c:v>
                </c:pt>
                <c:pt idx="34">
                  <c:v>9.321927396905032</c:v>
                </c:pt>
                <c:pt idx="35">
                  <c:v>9.321927396905032</c:v>
                </c:pt>
                <c:pt idx="36">
                  <c:v>9.321927396905032</c:v>
                </c:pt>
                <c:pt idx="37">
                  <c:v>9.321927396905032</c:v>
                </c:pt>
                <c:pt idx="38">
                  <c:v>9.321927396905032</c:v>
                </c:pt>
                <c:pt idx="39">
                  <c:v>9.321927396905032</c:v>
                </c:pt>
                <c:pt idx="40">
                  <c:v>9.321927396905032</c:v>
                </c:pt>
                <c:pt idx="41">
                  <c:v>9.321927396905032</c:v>
                </c:pt>
                <c:pt idx="42">
                  <c:v>9.321927396905032</c:v>
                </c:pt>
                <c:pt idx="43">
                  <c:v>9.321927396905032</c:v>
                </c:pt>
                <c:pt idx="44">
                  <c:v>9.321927396905032</c:v>
                </c:pt>
                <c:pt idx="45">
                  <c:v>9.321927396905032</c:v>
                </c:pt>
                <c:pt idx="46">
                  <c:v>9.321927396905032</c:v>
                </c:pt>
                <c:pt idx="47">
                  <c:v>9.321927396905032</c:v>
                </c:pt>
                <c:pt idx="48">
                  <c:v>9.321927396905032</c:v>
                </c:pt>
                <c:pt idx="49">
                  <c:v>9.321927396905032</c:v>
                </c:pt>
                <c:pt idx="50">
                  <c:v>9.321927396905032</c:v>
                </c:pt>
                <c:pt idx="51">
                  <c:v>9.321927396905032</c:v>
                </c:pt>
                <c:pt idx="52">
                  <c:v>9.321927396905032</c:v>
                </c:pt>
                <c:pt idx="53">
                  <c:v>9.321927396905032</c:v>
                </c:pt>
                <c:pt idx="54">
                  <c:v>9.321927396905032</c:v>
                </c:pt>
                <c:pt idx="55">
                  <c:v>9.321927396905032</c:v>
                </c:pt>
                <c:pt idx="56">
                  <c:v>9.321927396905032</c:v>
                </c:pt>
                <c:pt idx="57">
                  <c:v>9.321927396905032</c:v>
                </c:pt>
                <c:pt idx="58">
                  <c:v>9.321927396905032</c:v>
                </c:pt>
                <c:pt idx="59">
                  <c:v>9.321927396905032</c:v>
                </c:pt>
              </c:numCache>
            </c:numRef>
          </c:val>
        </c:ser>
        <c:ser>
          <c:idx val="2"/>
          <c:order val="2"/>
          <c:tx>
            <c:strRef>
              <c:f>'Gross Alpha Data'!$D$1</c:f>
              <c:strCache>
                <c:ptCount val="1"/>
                <c:pt idx="0">
                  <c:v> +2 Sigma</c:v>
                </c:pt>
              </c:strCache>
            </c:strRef>
          </c:tx>
          <c:spPr>
            <a:ln w="12700">
              <a:solidFill>
                <a:srgbClr val="FF8080"/>
              </a:solidFill>
              <a:prstDash val="lgDashDot"/>
            </a:ln>
            <a:effectLst/>
          </c:spPr>
          <c:marker>
            <c:symbol val="none"/>
          </c:marker>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Data'!$D$2:$D$61</c:f>
              <c:numCache>
                <c:formatCode>0.00</c:formatCode>
                <c:ptCount val="60"/>
                <c:pt idx="0">
                  <c:v>7.4201738201589071</c:v>
                </c:pt>
                <c:pt idx="1">
                  <c:v>7.4201738201589071</c:v>
                </c:pt>
                <c:pt idx="2">
                  <c:v>7.4201738201589071</c:v>
                </c:pt>
                <c:pt idx="3">
                  <c:v>7.4201738201589071</c:v>
                </c:pt>
                <c:pt idx="4">
                  <c:v>7.4201738201589071</c:v>
                </c:pt>
                <c:pt idx="5">
                  <c:v>7.4201738201589071</c:v>
                </c:pt>
                <c:pt idx="6">
                  <c:v>7.4201738201589071</c:v>
                </c:pt>
                <c:pt idx="7">
                  <c:v>7.4201738201589071</c:v>
                </c:pt>
                <c:pt idx="8">
                  <c:v>7.4201738201589071</c:v>
                </c:pt>
                <c:pt idx="9">
                  <c:v>7.4201738201589071</c:v>
                </c:pt>
                <c:pt idx="10">
                  <c:v>7.4201738201589071</c:v>
                </c:pt>
                <c:pt idx="11">
                  <c:v>7.4201738201589071</c:v>
                </c:pt>
                <c:pt idx="12">
                  <c:v>7.4201738201589071</c:v>
                </c:pt>
                <c:pt idx="13">
                  <c:v>7.4201738201589071</c:v>
                </c:pt>
                <c:pt idx="14">
                  <c:v>7.4201738201589071</c:v>
                </c:pt>
                <c:pt idx="15">
                  <c:v>7.4201738201589071</c:v>
                </c:pt>
                <c:pt idx="16">
                  <c:v>7.4201738201589071</c:v>
                </c:pt>
                <c:pt idx="17">
                  <c:v>7.4201738201589071</c:v>
                </c:pt>
                <c:pt idx="18">
                  <c:v>7.4201738201589071</c:v>
                </c:pt>
                <c:pt idx="19">
                  <c:v>7.4201738201589071</c:v>
                </c:pt>
                <c:pt idx="20">
                  <c:v>7.4201738201589071</c:v>
                </c:pt>
                <c:pt idx="21">
                  <c:v>7.4201738201589071</c:v>
                </c:pt>
                <c:pt idx="22">
                  <c:v>7.4201738201589071</c:v>
                </c:pt>
                <c:pt idx="23">
                  <c:v>7.4201738201589071</c:v>
                </c:pt>
                <c:pt idx="24">
                  <c:v>7.4201738201589071</c:v>
                </c:pt>
                <c:pt idx="25">
                  <c:v>7.4201738201589071</c:v>
                </c:pt>
                <c:pt idx="26">
                  <c:v>7.4201738201589071</c:v>
                </c:pt>
                <c:pt idx="27">
                  <c:v>7.4201738201589071</c:v>
                </c:pt>
                <c:pt idx="28">
                  <c:v>7.4201738201589071</c:v>
                </c:pt>
                <c:pt idx="29">
                  <c:v>7.4201738201589071</c:v>
                </c:pt>
                <c:pt idx="30">
                  <c:v>7.4201738201589071</c:v>
                </c:pt>
                <c:pt idx="31">
                  <c:v>7.4201738201589071</c:v>
                </c:pt>
                <c:pt idx="32">
                  <c:v>7.4201738201589071</c:v>
                </c:pt>
                <c:pt idx="33">
                  <c:v>7.4201738201589071</c:v>
                </c:pt>
                <c:pt idx="34">
                  <c:v>7.4201738201589071</c:v>
                </c:pt>
                <c:pt idx="35">
                  <c:v>7.4201738201589071</c:v>
                </c:pt>
                <c:pt idx="36">
                  <c:v>7.4201738201589071</c:v>
                </c:pt>
                <c:pt idx="37">
                  <c:v>7.4201738201589071</c:v>
                </c:pt>
                <c:pt idx="38">
                  <c:v>7.4201738201589071</c:v>
                </c:pt>
                <c:pt idx="39">
                  <c:v>7.4201738201589071</c:v>
                </c:pt>
                <c:pt idx="40">
                  <c:v>7.4201738201589071</c:v>
                </c:pt>
                <c:pt idx="41">
                  <c:v>7.4201738201589071</c:v>
                </c:pt>
                <c:pt idx="42">
                  <c:v>7.4201738201589071</c:v>
                </c:pt>
                <c:pt idx="43">
                  <c:v>7.4201738201589071</c:v>
                </c:pt>
                <c:pt idx="44">
                  <c:v>7.4201738201589071</c:v>
                </c:pt>
                <c:pt idx="45">
                  <c:v>7.4201738201589071</c:v>
                </c:pt>
                <c:pt idx="46">
                  <c:v>7.4201738201589071</c:v>
                </c:pt>
                <c:pt idx="47">
                  <c:v>7.4201738201589071</c:v>
                </c:pt>
                <c:pt idx="48">
                  <c:v>7.4201738201589071</c:v>
                </c:pt>
                <c:pt idx="49">
                  <c:v>7.4201738201589071</c:v>
                </c:pt>
                <c:pt idx="50">
                  <c:v>7.4201738201589071</c:v>
                </c:pt>
                <c:pt idx="51">
                  <c:v>7.4201738201589071</c:v>
                </c:pt>
                <c:pt idx="52">
                  <c:v>7.4201738201589071</c:v>
                </c:pt>
                <c:pt idx="53">
                  <c:v>7.4201738201589071</c:v>
                </c:pt>
                <c:pt idx="54">
                  <c:v>7.4201738201589071</c:v>
                </c:pt>
                <c:pt idx="55">
                  <c:v>7.4201738201589071</c:v>
                </c:pt>
                <c:pt idx="56">
                  <c:v>7.4201738201589071</c:v>
                </c:pt>
                <c:pt idx="57">
                  <c:v>7.4201738201589071</c:v>
                </c:pt>
                <c:pt idx="58">
                  <c:v>7.4201738201589071</c:v>
                </c:pt>
                <c:pt idx="59">
                  <c:v>7.4201738201589071</c:v>
                </c:pt>
              </c:numCache>
            </c:numRef>
          </c:val>
        </c:ser>
        <c:ser>
          <c:idx val="3"/>
          <c:order val="3"/>
          <c:tx>
            <c:strRef>
              <c:f>'Gross Alpha Data'!$E$1</c:f>
              <c:strCache>
                <c:ptCount val="1"/>
                <c:pt idx="0">
                  <c:v> +1 Sigma</c:v>
                </c:pt>
              </c:strCache>
            </c:strRef>
          </c:tx>
          <c:spPr>
            <a:ln w="12700">
              <a:solidFill>
                <a:srgbClr val="008080"/>
              </a:solidFill>
              <a:prstDash val="lgDashDot"/>
            </a:ln>
            <a:effectLst/>
          </c:spPr>
          <c:marker>
            <c:symbol val="none"/>
          </c:marker>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Data'!$E$2:$E$61</c:f>
              <c:numCache>
                <c:formatCode>0.00</c:formatCode>
                <c:ptCount val="60"/>
                <c:pt idx="0">
                  <c:v>5.5184202434127885</c:v>
                </c:pt>
                <c:pt idx="1">
                  <c:v>5.5184202434127885</c:v>
                </c:pt>
                <c:pt idx="2">
                  <c:v>5.5184202434127885</c:v>
                </c:pt>
                <c:pt idx="3">
                  <c:v>5.5184202434127885</c:v>
                </c:pt>
                <c:pt idx="4">
                  <c:v>5.5184202434127885</c:v>
                </c:pt>
                <c:pt idx="5">
                  <c:v>5.5184202434127885</c:v>
                </c:pt>
                <c:pt idx="6">
                  <c:v>5.5184202434127885</c:v>
                </c:pt>
                <c:pt idx="7">
                  <c:v>5.5184202434127885</c:v>
                </c:pt>
                <c:pt idx="8">
                  <c:v>5.5184202434127885</c:v>
                </c:pt>
                <c:pt idx="9">
                  <c:v>5.5184202434127885</c:v>
                </c:pt>
                <c:pt idx="10">
                  <c:v>5.5184202434127885</c:v>
                </c:pt>
                <c:pt idx="11">
                  <c:v>5.5184202434127885</c:v>
                </c:pt>
                <c:pt idx="12">
                  <c:v>5.5184202434127885</c:v>
                </c:pt>
                <c:pt idx="13">
                  <c:v>5.5184202434127885</c:v>
                </c:pt>
                <c:pt idx="14">
                  <c:v>5.5184202434127885</c:v>
                </c:pt>
                <c:pt idx="15">
                  <c:v>5.5184202434127885</c:v>
                </c:pt>
                <c:pt idx="16">
                  <c:v>5.5184202434127885</c:v>
                </c:pt>
                <c:pt idx="17">
                  <c:v>5.5184202434127885</c:v>
                </c:pt>
                <c:pt idx="18">
                  <c:v>5.5184202434127885</c:v>
                </c:pt>
                <c:pt idx="19">
                  <c:v>5.5184202434127885</c:v>
                </c:pt>
                <c:pt idx="20">
                  <c:v>5.5184202434127885</c:v>
                </c:pt>
                <c:pt idx="21">
                  <c:v>5.5184202434127885</c:v>
                </c:pt>
                <c:pt idx="22">
                  <c:v>5.5184202434127885</c:v>
                </c:pt>
                <c:pt idx="23">
                  <c:v>5.5184202434127885</c:v>
                </c:pt>
                <c:pt idx="24">
                  <c:v>5.5184202434127885</c:v>
                </c:pt>
                <c:pt idx="25">
                  <c:v>5.5184202434127885</c:v>
                </c:pt>
                <c:pt idx="26">
                  <c:v>5.5184202434127885</c:v>
                </c:pt>
                <c:pt idx="27">
                  <c:v>5.5184202434127885</c:v>
                </c:pt>
                <c:pt idx="28">
                  <c:v>5.5184202434127885</c:v>
                </c:pt>
                <c:pt idx="29">
                  <c:v>5.5184202434127885</c:v>
                </c:pt>
                <c:pt idx="30">
                  <c:v>5.5184202434127885</c:v>
                </c:pt>
                <c:pt idx="31">
                  <c:v>5.5184202434127885</c:v>
                </c:pt>
                <c:pt idx="32">
                  <c:v>5.5184202434127885</c:v>
                </c:pt>
                <c:pt idx="33">
                  <c:v>5.5184202434127885</c:v>
                </c:pt>
                <c:pt idx="34">
                  <c:v>5.5184202434127885</c:v>
                </c:pt>
                <c:pt idx="35">
                  <c:v>5.5184202434127885</c:v>
                </c:pt>
                <c:pt idx="36">
                  <c:v>5.5184202434127885</c:v>
                </c:pt>
                <c:pt idx="37">
                  <c:v>5.5184202434127885</c:v>
                </c:pt>
                <c:pt idx="38">
                  <c:v>5.5184202434127885</c:v>
                </c:pt>
                <c:pt idx="39">
                  <c:v>5.5184202434127885</c:v>
                </c:pt>
                <c:pt idx="40">
                  <c:v>5.5184202434127885</c:v>
                </c:pt>
                <c:pt idx="41">
                  <c:v>5.5184202434127885</c:v>
                </c:pt>
                <c:pt idx="42">
                  <c:v>5.5184202434127885</c:v>
                </c:pt>
                <c:pt idx="43">
                  <c:v>5.5184202434127885</c:v>
                </c:pt>
                <c:pt idx="44">
                  <c:v>5.5184202434127885</c:v>
                </c:pt>
                <c:pt idx="45">
                  <c:v>5.5184202434127885</c:v>
                </c:pt>
                <c:pt idx="46">
                  <c:v>5.5184202434127885</c:v>
                </c:pt>
                <c:pt idx="47">
                  <c:v>5.5184202434127885</c:v>
                </c:pt>
                <c:pt idx="48">
                  <c:v>5.5184202434127885</c:v>
                </c:pt>
                <c:pt idx="49">
                  <c:v>5.5184202434127885</c:v>
                </c:pt>
                <c:pt idx="50">
                  <c:v>5.5184202434127885</c:v>
                </c:pt>
                <c:pt idx="51">
                  <c:v>5.5184202434127885</c:v>
                </c:pt>
                <c:pt idx="52">
                  <c:v>5.5184202434127885</c:v>
                </c:pt>
                <c:pt idx="53">
                  <c:v>5.5184202434127885</c:v>
                </c:pt>
                <c:pt idx="54">
                  <c:v>5.5184202434127885</c:v>
                </c:pt>
                <c:pt idx="55">
                  <c:v>5.5184202434127885</c:v>
                </c:pt>
                <c:pt idx="56">
                  <c:v>5.5184202434127885</c:v>
                </c:pt>
                <c:pt idx="57">
                  <c:v>5.5184202434127885</c:v>
                </c:pt>
                <c:pt idx="58">
                  <c:v>5.5184202434127885</c:v>
                </c:pt>
                <c:pt idx="59">
                  <c:v>5.5184202434127885</c:v>
                </c:pt>
              </c:numCache>
            </c:numRef>
          </c:val>
        </c:ser>
        <c:ser>
          <c:idx val="4"/>
          <c:order val="4"/>
          <c:tx>
            <c:strRef>
              <c:f>'Gross Alpha Data'!$F$1</c:f>
              <c:strCache>
                <c:ptCount val="1"/>
                <c:pt idx="0">
                  <c:v>Average</c:v>
                </c:pt>
              </c:strCache>
            </c:strRef>
          </c:tx>
          <c:spPr>
            <a:ln w="12700">
              <a:solidFill>
                <a:srgbClr val="00FFFF"/>
              </a:solidFill>
              <a:prstDash val="solid"/>
            </a:ln>
            <a:effectLst/>
          </c:spPr>
          <c:marker>
            <c:symbol val="none"/>
          </c:marker>
          <c:dLbls>
            <c:dLbl>
              <c:idx val="1"/>
              <c:layout>
                <c:manualLayout>
                  <c:x val="-1.4650388662121899E-2"/>
                  <c:y val="-1.0091742681857573E-2"/>
                </c:manualLayout>
              </c:layout>
              <c:tx>
                <c:rich>
                  <a:bodyPr/>
                  <a:lstStyle/>
                  <a:p>
                    <a:r>
                      <a:rPr lang="en-US"/>
                      <a:t>CL</a:t>
                    </a:r>
                  </a:p>
                </c:rich>
              </c:tx>
              <c:showVal val="1"/>
            </c:dLbl>
            <c:dLbl>
              <c:idx val="59"/>
              <c:layout>
                <c:manualLayout>
                  <c:x val="-1.4650388662121899E-2"/>
                  <c:y val="-1.0091742681857573E-2"/>
                </c:manualLayout>
              </c:layout>
              <c:showVal val="1"/>
            </c:dLbl>
            <c:delete val="1"/>
          </c:dLbls>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Data'!$F$2:$F$61</c:f>
              <c:numCache>
                <c:formatCode>0.00</c:formatCode>
                <c:ptCount val="60"/>
                <c:pt idx="0">
                  <c:v>3.6166666666666667</c:v>
                </c:pt>
                <c:pt idx="1">
                  <c:v>3.6166666666666667</c:v>
                </c:pt>
                <c:pt idx="2">
                  <c:v>3.6166666666666667</c:v>
                </c:pt>
                <c:pt idx="3">
                  <c:v>3.6166666666666667</c:v>
                </c:pt>
                <c:pt idx="4">
                  <c:v>3.6166666666666667</c:v>
                </c:pt>
                <c:pt idx="5">
                  <c:v>3.6166666666666667</c:v>
                </c:pt>
                <c:pt idx="6">
                  <c:v>3.6166666666666667</c:v>
                </c:pt>
                <c:pt idx="7">
                  <c:v>3.6166666666666667</c:v>
                </c:pt>
                <c:pt idx="8">
                  <c:v>3.6166666666666667</c:v>
                </c:pt>
                <c:pt idx="9">
                  <c:v>3.6166666666666667</c:v>
                </c:pt>
                <c:pt idx="10">
                  <c:v>3.6166666666666667</c:v>
                </c:pt>
                <c:pt idx="11">
                  <c:v>3.6166666666666667</c:v>
                </c:pt>
                <c:pt idx="12">
                  <c:v>3.6166666666666667</c:v>
                </c:pt>
                <c:pt idx="13">
                  <c:v>3.6166666666666667</c:v>
                </c:pt>
                <c:pt idx="14">
                  <c:v>3.6166666666666667</c:v>
                </c:pt>
                <c:pt idx="15">
                  <c:v>3.6166666666666667</c:v>
                </c:pt>
                <c:pt idx="16">
                  <c:v>3.6166666666666667</c:v>
                </c:pt>
                <c:pt idx="17">
                  <c:v>3.6166666666666667</c:v>
                </c:pt>
                <c:pt idx="18">
                  <c:v>3.6166666666666667</c:v>
                </c:pt>
                <c:pt idx="19">
                  <c:v>3.6166666666666667</c:v>
                </c:pt>
                <c:pt idx="20">
                  <c:v>3.6166666666666667</c:v>
                </c:pt>
                <c:pt idx="21">
                  <c:v>3.6166666666666667</c:v>
                </c:pt>
                <c:pt idx="22">
                  <c:v>3.6166666666666667</c:v>
                </c:pt>
                <c:pt idx="23">
                  <c:v>3.6166666666666667</c:v>
                </c:pt>
                <c:pt idx="24">
                  <c:v>3.6166666666666667</c:v>
                </c:pt>
                <c:pt idx="25">
                  <c:v>3.6166666666666667</c:v>
                </c:pt>
                <c:pt idx="26">
                  <c:v>3.6166666666666667</c:v>
                </c:pt>
                <c:pt idx="27">
                  <c:v>3.6166666666666667</c:v>
                </c:pt>
                <c:pt idx="28">
                  <c:v>3.6166666666666667</c:v>
                </c:pt>
                <c:pt idx="29">
                  <c:v>3.6166666666666667</c:v>
                </c:pt>
                <c:pt idx="30">
                  <c:v>3.6166666666666667</c:v>
                </c:pt>
                <c:pt idx="31">
                  <c:v>3.6166666666666667</c:v>
                </c:pt>
                <c:pt idx="32">
                  <c:v>3.6166666666666667</c:v>
                </c:pt>
                <c:pt idx="33">
                  <c:v>3.6166666666666667</c:v>
                </c:pt>
                <c:pt idx="34">
                  <c:v>3.6166666666666667</c:v>
                </c:pt>
                <c:pt idx="35">
                  <c:v>3.6166666666666667</c:v>
                </c:pt>
                <c:pt idx="36">
                  <c:v>3.6166666666666667</c:v>
                </c:pt>
                <c:pt idx="37">
                  <c:v>3.6166666666666667</c:v>
                </c:pt>
                <c:pt idx="38">
                  <c:v>3.6166666666666667</c:v>
                </c:pt>
                <c:pt idx="39">
                  <c:v>3.6166666666666667</c:v>
                </c:pt>
                <c:pt idx="40">
                  <c:v>3.6166666666666667</c:v>
                </c:pt>
                <c:pt idx="41">
                  <c:v>3.6166666666666667</c:v>
                </c:pt>
                <c:pt idx="42">
                  <c:v>3.6166666666666667</c:v>
                </c:pt>
                <c:pt idx="43">
                  <c:v>3.6166666666666667</c:v>
                </c:pt>
                <c:pt idx="44">
                  <c:v>3.6166666666666667</c:v>
                </c:pt>
                <c:pt idx="45">
                  <c:v>3.6166666666666667</c:v>
                </c:pt>
                <c:pt idx="46">
                  <c:v>3.6166666666666667</c:v>
                </c:pt>
                <c:pt idx="47">
                  <c:v>3.6166666666666667</c:v>
                </c:pt>
                <c:pt idx="48">
                  <c:v>3.6166666666666667</c:v>
                </c:pt>
                <c:pt idx="49">
                  <c:v>3.6166666666666667</c:v>
                </c:pt>
                <c:pt idx="50">
                  <c:v>3.6166666666666667</c:v>
                </c:pt>
                <c:pt idx="51">
                  <c:v>3.6166666666666667</c:v>
                </c:pt>
                <c:pt idx="52">
                  <c:v>3.6166666666666667</c:v>
                </c:pt>
                <c:pt idx="53">
                  <c:v>3.6166666666666667</c:v>
                </c:pt>
                <c:pt idx="54">
                  <c:v>3.6166666666666667</c:v>
                </c:pt>
                <c:pt idx="55">
                  <c:v>3.6166666666666667</c:v>
                </c:pt>
                <c:pt idx="56">
                  <c:v>3.6166666666666667</c:v>
                </c:pt>
                <c:pt idx="57">
                  <c:v>3.6166666666666667</c:v>
                </c:pt>
                <c:pt idx="58">
                  <c:v>3.6166666666666667</c:v>
                </c:pt>
                <c:pt idx="59">
                  <c:v>3.6166666666666667</c:v>
                </c:pt>
              </c:numCache>
            </c:numRef>
          </c:val>
        </c:ser>
        <c:ser>
          <c:idx val="5"/>
          <c:order val="5"/>
          <c:tx>
            <c:strRef>
              <c:f>'Gross Alpha Data'!$G$1</c:f>
              <c:strCache>
                <c:ptCount val="1"/>
                <c:pt idx="0">
                  <c:v> -1 Sigma</c:v>
                </c:pt>
              </c:strCache>
            </c:strRef>
          </c:tx>
          <c:spPr>
            <a:ln w="12700">
              <a:solidFill>
                <a:srgbClr val="008080"/>
              </a:solidFill>
              <a:prstDash val="lgDashDot"/>
            </a:ln>
            <a:effectLst/>
          </c:spPr>
          <c:marker>
            <c:symbol val="none"/>
          </c:marker>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Data'!$G$2:$G$61</c:f>
              <c:numCache>
                <c:formatCode>0.00</c:formatCode>
                <c:ptCount val="60"/>
                <c:pt idx="0">
                  <c:v>1.7149130899205451</c:v>
                </c:pt>
                <c:pt idx="1">
                  <c:v>1.7149130899205451</c:v>
                </c:pt>
                <c:pt idx="2">
                  <c:v>1.7149130899205451</c:v>
                </c:pt>
                <c:pt idx="3">
                  <c:v>1.7149130899205451</c:v>
                </c:pt>
                <c:pt idx="4">
                  <c:v>1.7149130899205451</c:v>
                </c:pt>
                <c:pt idx="5">
                  <c:v>1.7149130899205451</c:v>
                </c:pt>
                <c:pt idx="6">
                  <c:v>1.7149130899205451</c:v>
                </c:pt>
                <c:pt idx="7">
                  <c:v>1.7149130899205451</c:v>
                </c:pt>
                <c:pt idx="8">
                  <c:v>1.7149130899205451</c:v>
                </c:pt>
                <c:pt idx="9">
                  <c:v>1.7149130899205451</c:v>
                </c:pt>
                <c:pt idx="10">
                  <c:v>1.7149130899205451</c:v>
                </c:pt>
                <c:pt idx="11">
                  <c:v>1.7149130899205451</c:v>
                </c:pt>
                <c:pt idx="12">
                  <c:v>1.7149130899205451</c:v>
                </c:pt>
                <c:pt idx="13">
                  <c:v>1.7149130899205451</c:v>
                </c:pt>
                <c:pt idx="14">
                  <c:v>1.7149130899205451</c:v>
                </c:pt>
                <c:pt idx="15">
                  <c:v>1.7149130899205451</c:v>
                </c:pt>
                <c:pt idx="16">
                  <c:v>1.7149130899205451</c:v>
                </c:pt>
                <c:pt idx="17">
                  <c:v>1.7149130899205451</c:v>
                </c:pt>
                <c:pt idx="18">
                  <c:v>1.7149130899205451</c:v>
                </c:pt>
                <c:pt idx="19">
                  <c:v>1.7149130899205451</c:v>
                </c:pt>
                <c:pt idx="20">
                  <c:v>1.7149130899205451</c:v>
                </c:pt>
                <c:pt idx="21">
                  <c:v>1.7149130899205451</c:v>
                </c:pt>
                <c:pt idx="22">
                  <c:v>1.7149130899205451</c:v>
                </c:pt>
                <c:pt idx="23">
                  <c:v>1.7149130899205451</c:v>
                </c:pt>
                <c:pt idx="24">
                  <c:v>1.7149130899205451</c:v>
                </c:pt>
                <c:pt idx="25">
                  <c:v>1.7149130899205451</c:v>
                </c:pt>
                <c:pt idx="26">
                  <c:v>1.7149130899205451</c:v>
                </c:pt>
                <c:pt idx="27">
                  <c:v>1.7149130899205451</c:v>
                </c:pt>
                <c:pt idx="28">
                  <c:v>1.7149130899205451</c:v>
                </c:pt>
                <c:pt idx="29">
                  <c:v>1.7149130899205451</c:v>
                </c:pt>
                <c:pt idx="30">
                  <c:v>1.7149130899205451</c:v>
                </c:pt>
                <c:pt idx="31">
                  <c:v>1.7149130899205451</c:v>
                </c:pt>
                <c:pt idx="32">
                  <c:v>1.7149130899205451</c:v>
                </c:pt>
                <c:pt idx="33">
                  <c:v>1.7149130899205451</c:v>
                </c:pt>
                <c:pt idx="34">
                  <c:v>1.7149130899205451</c:v>
                </c:pt>
                <c:pt idx="35">
                  <c:v>1.7149130899205451</c:v>
                </c:pt>
                <c:pt idx="36">
                  <c:v>1.7149130899205451</c:v>
                </c:pt>
                <c:pt idx="37">
                  <c:v>1.7149130899205451</c:v>
                </c:pt>
                <c:pt idx="38">
                  <c:v>1.7149130899205451</c:v>
                </c:pt>
                <c:pt idx="39">
                  <c:v>1.7149130899205451</c:v>
                </c:pt>
                <c:pt idx="40">
                  <c:v>1.7149130899205451</c:v>
                </c:pt>
                <c:pt idx="41">
                  <c:v>1.7149130899205451</c:v>
                </c:pt>
                <c:pt idx="42">
                  <c:v>1.7149130899205451</c:v>
                </c:pt>
                <c:pt idx="43">
                  <c:v>1.7149130899205451</c:v>
                </c:pt>
                <c:pt idx="44">
                  <c:v>1.7149130899205451</c:v>
                </c:pt>
                <c:pt idx="45">
                  <c:v>1.7149130899205451</c:v>
                </c:pt>
                <c:pt idx="46">
                  <c:v>1.7149130899205451</c:v>
                </c:pt>
                <c:pt idx="47">
                  <c:v>1.7149130899205451</c:v>
                </c:pt>
                <c:pt idx="48">
                  <c:v>1.7149130899205451</c:v>
                </c:pt>
                <c:pt idx="49">
                  <c:v>1.7149130899205451</c:v>
                </c:pt>
                <c:pt idx="50">
                  <c:v>1.7149130899205451</c:v>
                </c:pt>
                <c:pt idx="51">
                  <c:v>1.7149130899205451</c:v>
                </c:pt>
                <c:pt idx="52">
                  <c:v>1.7149130899205451</c:v>
                </c:pt>
                <c:pt idx="53">
                  <c:v>1.7149130899205451</c:v>
                </c:pt>
                <c:pt idx="54">
                  <c:v>1.7149130899205451</c:v>
                </c:pt>
                <c:pt idx="55">
                  <c:v>1.7149130899205451</c:v>
                </c:pt>
                <c:pt idx="56">
                  <c:v>1.7149130899205451</c:v>
                </c:pt>
                <c:pt idx="57">
                  <c:v>1.7149130899205451</c:v>
                </c:pt>
                <c:pt idx="58">
                  <c:v>1.7149130899205451</c:v>
                </c:pt>
                <c:pt idx="59">
                  <c:v>1.7149130899205451</c:v>
                </c:pt>
              </c:numCache>
            </c:numRef>
          </c:val>
        </c:ser>
        <c:ser>
          <c:idx val="6"/>
          <c:order val="6"/>
          <c:tx>
            <c:strRef>
              <c:f>'Gross Alpha Data'!$H$1</c:f>
              <c:strCache>
                <c:ptCount val="1"/>
                <c:pt idx="0">
                  <c:v> -2 Sigma</c:v>
                </c:pt>
              </c:strCache>
            </c:strRef>
          </c:tx>
          <c:spPr>
            <a:ln w="12700">
              <a:solidFill>
                <a:srgbClr val="FF8080"/>
              </a:solidFill>
              <a:prstDash val="lgDashDot"/>
            </a:ln>
            <a:effectLst/>
          </c:spPr>
          <c:marker>
            <c:symbol val="none"/>
          </c:marker>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Data'!$H$2:$H$61</c:f>
              <c:numCache>
                <c:formatCode>0.00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er>
        <c:ser>
          <c:idx val="7"/>
          <c:order val="7"/>
          <c:tx>
            <c:strRef>
              <c:f>'Gross Alpha Data'!$I$1</c:f>
              <c:strCache>
                <c:ptCount val="1"/>
                <c:pt idx="0">
                  <c:v>LCL</c:v>
                </c:pt>
              </c:strCache>
            </c:strRef>
          </c:tx>
          <c:spPr>
            <a:ln w="12700">
              <a:solidFill>
                <a:srgbClr val="FF0000"/>
              </a:solidFill>
              <a:prstDash val="lgDash"/>
            </a:ln>
            <a:effectLst/>
          </c:spPr>
          <c:marker>
            <c:symbol val="none"/>
          </c:marker>
          <c:cat>
            <c:numRef>
              <c:f>'Gross Alpha Data'!$A$2:$A$61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 Data'!$I$2:$I$61</c:f>
              <c:numCache>
                <c:formatCode>0.00</c:formatCode>
                <c:ptCount val="6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er>
        <c:marker val="1"/>
        <c:axId val="167287424"/>
        <c:axId val="167314176"/>
      </c:lineChart>
      <c:dateAx>
        <c:axId val="167287424"/>
        <c:scaling>
          <c:orientation val="minMax"/>
        </c:scaling>
        <c:axPos val="b"/>
        <c:title>
          <c:tx>
            <c:rich>
              <a:bodyPr/>
              <a:lstStyle/>
              <a:p>
                <a:pPr>
                  <a:defRPr/>
                </a:pPr>
                <a:r>
                  <a:rPr lang="en-US" dirty="0" smtClean="0"/>
                  <a:t>Date</a:t>
                </a:r>
                <a:endParaRPr lang="en-US" dirty="0"/>
              </a:p>
            </c:rich>
          </c:tx>
          <c:layout/>
        </c:title>
        <c:numFmt formatCode="m/d/yy;@" sourceLinked="1"/>
        <c:tickLblPos val="nextTo"/>
        <c:crossAx val="167314176"/>
        <c:crosses val="autoZero"/>
        <c:lblOffset val="100"/>
        <c:baseTimeUnit val="days"/>
      </c:dateAx>
      <c:valAx>
        <c:axId val="167314176"/>
        <c:scaling>
          <c:orientation val="minMax"/>
        </c:scaling>
        <c:axPos val="l"/>
        <c:title>
          <c:tx>
            <c:rich>
              <a:bodyPr/>
              <a:lstStyle/>
              <a:p>
                <a:pPr>
                  <a:defRPr/>
                </a:pPr>
                <a:r>
                  <a:rPr lang="en-US"/>
                  <a:t>Gross Alpha (cpm)</a:t>
                </a:r>
              </a:p>
            </c:rich>
          </c:tx>
          <c:layout/>
        </c:title>
        <c:numFmt formatCode="General" sourceLinked="1"/>
        <c:tickLblPos val="nextTo"/>
        <c:crossAx val="167287424"/>
        <c:crosses val="autoZero"/>
        <c:crossBetween val="midCat"/>
      </c:valAx>
      <c:spPr>
        <a:solidFill>
          <a:prstClr val="white"/>
        </a:solidFill>
        <a:ln w="25400">
          <a:solidFill>
            <a:prstClr val="black"/>
          </a:solidFill>
        </a:ln>
      </c:spPr>
    </c:plotArea>
    <c:legend>
      <c:legendPos val="b"/>
      <c:layout/>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800" b="1" i="0" u="none" strike="noStrike" baseline="0">
                <a:solidFill>
                  <a:schemeClr val="tx1"/>
                </a:solidFill>
                <a:latin typeface="Calibri"/>
                <a:ea typeface="Calibri"/>
                <a:cs typeface="Calibri"/>
              </a:defRPr>
            </a:pPr>
            <a:r>
              <a:rPr lang="en-US">
                <a:solidFill>
                  <a:schemeClr val="tx1"/>
                </a:solidFill>
              </a:rPr>
              <a:t> Gross Alpha Range Control Chart</a:t>
            </a:r>
          </a:p>
        </c:rich>
      </c:tx>
      <c:layout/>
    </c:title>
    <c:plotArea>
      <c:layout/>
      <c:lineChart>
        <c:grouping val="standard"/>
        <c:ser>
          <c:idx val="0"/>
          <c:order val="0"/>
          <c:tx>
            <c:strRef>
              <c:f>'Gross Alpha'!$K$1</c:f>
              <c:strCache>
                <c:ptCount val="1"/>
                <c:pt idx="0">
                  <c:v>Range</c:v>
                </c:pt>
              </c:strCache>
            </c:strRef>
          </c:tx>
          <c:spPr>
            <a:ln w="12700">
              <a:solidFill>
                <a:srgbClr val="000080"/>
              </a:solidFill>
              <a:prstDash val="solid"/>
            </a:ln>
          </c:spPr>
          <c:marker>
            <c:symbol val="square"/>
            <c:size val="6"/>
            <c:spPr>
              <a:solidFill>
                <a:srgbClr val="000080"/>
              </a:solidFill>
              <a:ln>
                <a:solidFill>
                  <a:srgbClr val="000080"/>
                </a:solidFill>
                <a:prstDash val="solid"/>
              </a:ln>
            </c:spPr>
          </c:marker>
          <c:dPt>
            <c:idx val="10"/>
            <c:marker>
              <c:symbol val="diamond"/>
              <c:size val="6"/>
              <c:spPr>
                <a:solidFill>
                  <a:srgbClr val="FF0000"/>
                </a:solidFill>
                <a:ln>
                  <a:solidFill>
                    <a:srgbClr val="FF0000"/>
                  </a:solidFill>
                  <a:prstDash val="solid"/>
                </a:ln>
              </c:spPr>
            </c:marker>
          </c:dPt>
          <c:dPt>
            <c:idx val="11"/>
            <c:marker>
              <c:symbol val="diamond"/>
              <c:size val="6"/>
              <c:spPr>
                <a:solidFill>
                  <a:srgbClr val="FF0000"/>
                </a:solidFill>
                <a:ln>
                  <a:solidFill>
                    <a:srgbClr val="FF0000"/>
                  </a:solidFill>
                  <a:prstDash val="solid"/>
                </a:ln>
              </c:spPr>
            </c:marker>
            <c:spPr>
              <a:ln w="12700">
                <a:solidFill>
                  <a:srgbClr val="FF0000"/>
                </a:solidFill>
                <a:prstDash val="solid"/>
              </a:ln>
            </c:spPr>
          </c:dPt>
          <c:dPt>
            <c:idx val="12"/>
            <c:marker>
              <c:symbol val="diamond"/>
              <c:size val="6"/>
              <c:spPr>
                <a:solidFill>
                  <a:srgbClr val="FF0000"/>
                </a:solidFill>
                <a:ln>
                  <a:solidFill>
                    <a:srgbClr val="FF0000"/>
                  </a:solidFill>
                  <a:prstDash val="solid"/>
                </a:ln>
              </c:spPr>
            </c:marker>
            <c:spPr>
              <a:ln w="12700">
                <a:solidFill>
                  <a:srgbClr val="FF0000"/>
                </a:solidFill>
                <a:prstDash val="solid"/>
              </a:ln>
            </c:spPr>
          </c:dPt>
          <c:dPt>
            <c:idx val="13"/>
            <c:marker>
              <c:symbol val="diamond"/>
              <c:size val="6"/>
              <c:spPr>
                <a:solidFill>
                  <a:srgbClr val="FF0000"/>
                </a:solidFill>
                <a:ln>
                  <a:solidFill>
                    <a:srgbClr val="FF0000"/>
                  </a:solidFill>
                  <a:prstDash val="solid"/>
                </a:ln>
              </c:spPr>
            </c:marker>
            <c:spPr>
              <a:ln w="12700">
                <a:solidFill>
                  <a:srgbClr val="FF0000"/>
                </a:solidFill>
                <a:prstDash val="solid"/>
              </a:ln>
            </c:spPr>
          </c:dPt>
          <c:dPt>
            <c:idx val="14"/>
            <c:marker>
              <c:symbol val="diamond"/>
              <c:size val="6"/>
              <c:spPr>
                <a:solidFill>
                  <a:srgbClr val="FF0000"/>
                </a:solidFill>
                <a:ln>
                  <a:solidFill>
                    <a:srgbClr val="FF0000"/>
                  </a:solidFill>
                  <a:prstDash val="solid"/>
                </a:ln>
              </c:spPr>
            </c:marker>
            <c:spPr>
              <a:ln w="12700">
                <a:solidFill>
                  <a:srgbClr val="FF0000"/>
                </a:solidFill>
                <a:prstDash val="solid"/>
              </a:ln>
            </c:spPr>
          </c:dPt>
          <c:dPt>
            <c:idx val="15"/>
            <c:marker>
              <c:symbol val="diamond"/>
              <c:size val="6"/>
              <c:spPr>
                <a:solidFill>
                  <a:srgbClr val="FF0000"/>
                </a:solidFill>
                <a:ln>
                  <a:solidFill>
                    <a:srgbClr val="FF0000"/>
                  </a:solidFill>
                  <a:prstDash val="solid"/>
                </a:ln>
              </c:spPr>
            </c:marker>
            <c:spPr>
              <a:ln w="12700">
                <a:solidFill>
                  <a:srgbClr val="FF0000"/>
                </a:solidFill>
                <a:prstDash val="solid"/>
              </a:ln>
            </c:spPr>
          </c:dPt>
          <c:dPt>
            <c:idx val="16"/>
            <c:marker>
              <c:symbol val="diamond"/>
              <c:size val="6"/>
              <c:spPr>
                <a:solidFill>
                  <a:srgbClr val="FF0000"/>
                </a:solidFill>
                <a:ln>
                  <a:solidFill>
                    <a:srgbClr val="FF0000"/>
                  </a:solidFill>
                  <a:prstDash val="solid"/>
                </a:ln>
              </c:spPr>
            </c:marker>
            <c:spPr>
              <a:ln w="12700">
                <a:solidFill>
                  <a:srgbClr val="FF0000"/>
                </a:solidFill>
                <a:prstDash val="solid"/>
              </a:ln>
            </c:spPr>
          </c:dPt>
          <c:dPt>
            <c:idx val="17"/>
            <c:marker>
              <c:symbol val="diamond"/>
              <c:size val="6"/>
              <c:spPr>
                <a:solidFill>
                  <a:srgbClr val="FF0000"/>
                </a:solidFill>
                <a:ln>
                  <a:solidFill>
                    <a:srgbClr val="FF0000"/>
                  </a:solidFill>
                  <a:prstDash val="solid"/>
                </a:ln>
              </c:spPr>
            </c:marker>
            <c:spPr>
              <a:ln w="12700">
                <a:solidFill>
                  <a:srgbClr val="FF0000"/>
                </a:solidFill>
                <a:prstDash val="solid"/>
              </a:ln>
            </c:spPr>
          </c:dPt>
          <c:dPt>
            <c:idx val="18"/>
            <c:marker>
              <c:symbol val="diamond"/>
              <c:size val="6"/>
              <c:spPr>
                <a:solidFill>
                  <a:srgbClr val="FF0000"/>
                </a:solidFill>
                <a:ln>
                  <a:solidFill>
                    <a:srgbClr val="FF0000"/>
                  </a:solidFill>
                  <a:prstDash val="solid"/>
                </a:ln>
              </c:spPr>
            </c:marker>
            <c:spPr>
              <a:ln w="12700">
                <a:solidFill>
                  <a:srgbClr val="FF0000"/>
                </a:solidFill>
                <a:prstDash val="solid"/>
              </a:ln>
            </c:spPr>
          </c:dPt>
          <c:dPt>
            <c:idx val="46"/>
            <c:marker>
              <c:symbol val="diamond"/>
              <c:size val="6"/>
              <c:spPr>
                <a:solidFill>
                  <a:srgbClr val="FF0000"/>
                </a:solidFill>
                <a:ln>
                  <a:solidFill>
                    <a:srgbClr val="FF0000"/>
                  </a:solidFill>
                  <a:prstDash val="solid"/>
                </a:ln>
              </c:spPr>
            </c:marker>
          </c:dPt>
          <c:dPt>
            <c:idx val="47"/>
            <c:marker>
              <c:symbol val="diamond"/>
              <c:size val="6"/>
              <c:spPr>
                <a:solidFill>
                  <a:srgbClr val="FF0000"/>
                </a:solidFill>
                <a:ln>
                  <a:solidFill>
                    <a:srgbClr val="FF0000"/>
                  </a:solidFill>
                  <a:prstDash val="solid"/>
                </a:ln>
              </c:spPr>
            </c:marker>
            <c:spPr>
              <a:ln w="12700">
                <a:solidFill>
                  <a:srgbClr val="FF0000"/>
                </a:solidFill>
                <a:prstDash val="solid"/>
              </a:ln>
            </c:spPr>
          </c:dPt>
          <c:dPt>
            <c:idx val="48"/>
            <c:marker>
              <c:symbol val="diamond"/>
              <c:size val="6"/>
              <c:spPr>
                <a:solidFill>
                  <a:srgbClr val="FF0000"/>
                </a:solidFill>
                <a:ln>
                  <a:solidFill>
                    <a:srgbClr val="FF0000"/>
                  </a:solidFill>
                  <a:prstDash val="solid"/>
                </a:ln>
              </c:spPr>
            </c:marker>
            <c:spPr>
              <a:ln w="12700">
                <a:solidFill>
                  <a:srgbClr val="FF0000"/>
                </a:solidFill>
                <a:prstDash val="solid"/>
              </a:ln>
            </c:spPr>
          </c:dPt>
          <c:dPt>
            <c:idx val="52"/>
            <c:marker>
              <c:symbol val="diamond"/>
              <c:size val="6"/>
              <c:spPr>
                <a:solidFill>
                  <a:srgbClr val="FF0000"/>
                </a:solidFill>
                <a:ln>
                  <a:solidFill>
                    <a:srgbClr val="FF0000"/>
                  </a:solidFill>
                  <a:prstDash val="solid"/>
                </a:ln>
              </c:spPr>
            </c:marker>
          </c:dPt>
          <c:dPt>
            <c:idx val="53"/>
            <c:marker>
              <c:symbol val="diamond"/>
              <c:size val="6"/>
              <c:spPr>
                <a:solidFill>
                  <a:srgbClr val="FF0000"/>
                </a:solidFill>
                <a:ln>
                  <a:solidFill>
                    <a:srgbClr val="FF0000"/>
                  </a:solidFill>
                  <a:prstDash val="solid"/>
                </a:ln>
              </c:spPr>
            </c:marker>
            <c:spPr>
              <a:ln w="12700">
                <a:solidFill>
                  <a:srgbClr val="FF0000"/>
                </a:solidFill>
                <a:prstDash val="solid"/>
              </a:ln>
            </c:spPr>
          </c:dPt>
          <c:dPt>
            <c:idx val="54"/>
            <c:marker>
              <c:symbol val="diamond"/>
              <c:size val="6"/>
              <c:spPr>
                <a:solidFill>
                  <a:srgbClr val="FF0000"/>
                </a:solidFill>
                <a:ln>
                  <a:solidFill>
                    <a:srgbClr val="FF0000"/>
                  </a:solidFill>
                  <a:prstDash val="solid"/>
                </a:ln>
              </c:spPr>
            </c:marker>
            <c:spPr>
              <a:ln w="12700">
                <a:solidFill>
                  <a:srgbClr val="FF0000"/>
                </a:solidFill>
                <a:prstDash val="solid"/>
              </a:ln>
            </c:spPr>
          </c:dPt>
          <c:dPt>
            <c:idx val="55"/>
            <c:marker>
              <c:symbol val="diamond"/>
              <c:size val="6"/>
              <c:spPr>
                <a:solidFill>
                  <a:srgbClr val="FF0000"/>
                </a:solidFill>
                <a:ln>
                  <a:solidFill>
                    <a:srgbClr val="FF0000"/>
                  </a:solidFill>
                  <a:prstDash val="solid"/>
                </a:ln>
              </c:spPr>
            </c:marker>
            <c:spPr>
              <a:ln w="12700">
                <a:solidFill>
                  <a:srgbClr val="FF0000"/>
                </a:solidFill>
                <a:prstDash val="solid"/>
              </a:ln>
            </c:spPr>
          </c:dPt>
          <c:dPt>
            <c:idx val="56"/>
            <c:marker>
              <c:symbol val="diamond"/>
              <c:size val="6"/>
              <c:spPr>
                <a:solidFill>
                  <a:srgbClr val="FF0000"/>
                </a:solidFill>
                <a:ln>
                  <a:solidFill>
                    <a:srgbClr val="FF0000"/>
                  </a:solidFill>
                  <a:prstDash val="solid"/>
                </a:ln>
              </c:spPr>
            </c:marker>
            <c:spPr>
              <a:ln w="12700">
                <a:solidFill>
                  <a:srgbClr val="FF0000"/>
                </a:solidFill>
                <a:prstDash val="solid"/>
              </a:ln>
            </c:spPr>
          </c:dPt>
          <c:dPt>
            <c:idx val="57"/>
            <c:marker>
              <c:symbol val="diamond"/>
              <c:size val="6"/>
              <c:spPr>
                <a:solidFill>
                  <a:srgbClr val="FF0000"/>
                </a:solidFill>
                <a:ln>
                  <a:solidFill>
                    <a:srgbClr val="FF0000"/>
                  </a:solidFill>
                  <a:prstDash val="solid"/>
                </a:ln>
              </c:spPr>
            </c:marker>
            <c:spPr>
              <a:ln w="12700">
                <a:solidFill>
                  <a:srgbClr val="FF0000"/>
                </a:solidFill>
                <a:prstDash val="solid"/>
              </a:ln>
            </c:spPr>
          </c:dPt>
          <c:dPt>
            <c:idx val="58"/>
            <c:marker>
              <c:symbol val="diamond"/>
              <c:size val="6"/>
              <c:spPr>
                <a:solidFill>
                  <a:srgbClr val="FF0000"/>
                </a:solidFill>
                <a:ln>
                  <a:solidFill>
                    <a:srgbClr val="FF0000"/>
                  </a:solidFill>
                  <a:prstDash val="solid"/>
                </a:ln>
              </c:spPr>
            </c:marker>
            <c:spPr>
              <a:ln w="12700">
                <a:solidFill>
                  <a:srgbClr val="FF0000"/>
                </a:solidFill>
                <a:prstDash val="solid"/>
              </a:ln>
            </c:spPr>
          </c:dPt>
          <c:dPt>
            <c:idx val="59"/>
            <c:marker>
              <c:symbol val="diamond"/>
              <c:size val="6"/>
              <c:spPr>
                <a:solidFill>
                  <a:srgbClr val="FF0000"/>
                </a:solidFill>
                <a:ln>
                  <a:solidFill>
                    <a:srgbClr val="FF0000"/>
                  </a:solidFill>
                  <a:prstDash val="solid"/>
                </a:ln>
              </c:spPr>
            </c:marker>
            <c:spPr>
              <a:ln w="12700">
                <a:solidFill>
                  <a:srgbClr val="FF0000"/>
                </a:solidFill>
                <a:prstDash val="solid"/>
              </a:ln>
            </c:spPr>
          </c:dPt>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Alpha'!$K$2:$K$61</c:f>
              <c:numCache>
                <c:formatCode>0.0</c:formatCode>
                <c:ptCount val="60"/>
                <c:pt idx="1">
                  <c:v>1</c:v>
                </c:pt>
                <c:pt idx="2">
                  <c:v>2</c:v>
                </c:pt>
                <c:pt idx="3">
                  <c:v>1</c:v>
                </c:pt>
                <c:pt idx="4">
                  <c:v>1</c:v>
                </c:pt>
                <c:pt idx="5">
                  <c:v>0</c:v>
                </c:pt>
                <c:pt idx="6">
                  <c:v>2</c:v>
                </c:pt>
                <c:pt idx="7">
                  <c:v>3</c:v>
                </c:pt>
                <c:pt idx="8">
                  <c:v>1</c:v>
                </c:pt>
                <c:pt idx="9">
                  <c:v>2</c:v>
                </c:pt>
                <c:pt idx="10">
                  <c:v>1</c:v>
                </c:pt>
                <c:pt idx="11">
                  <c:v>1</c:v>
                </c:pt>
                <c:pt idx="12">
                  <c:v>0</c:v>
                </c:pt>
                <c:pt idx="13">
                  <c:v>0</c:v>
                </c:pt>
                <c:pt idx="14">
                  <c:v>1</c:v>
                </c:pt>
                <c:pt idx="15">
                  <c:v>0</c:v>
                </c:pt>
                <c:pt idx="16">
                  <c:v>0</c:v>
                </c:pt>
                <c:pt idx="17">
                  <c:v>0</c:v>
                </c:pt>
                <c:pt idx="18">
                  <c:v>1</c:v>
                </c:pt>
                <c:pt idx="19">
                  <c:v>2</c:v>
                </c:pt>
                <c:pt idx="20">
                  <c:v>2</c:v>
                </c:pt>
                <c:pt idx="21">
                  <c:v>1</c:v>
                </c:pt>
                <c:pt idx="22">
                  <c:v>2</c:v>
                </c:pt>
                <c:pt idx="23">
                  <c:v>2</c:v>
                </c:pt>
                <c:pt idx="24">
                  <c:v>0</c:v>
                </c:pt>
                <c:pt idx="25">
                  <c:v>1</c:v>
                </c:pt>
                <c:pt idx="26">
                  <c:v>1</c:v>
                </c:pt>
                <c:pt idx="27">
                  <c:v>3</c:v>
                </c:pt>
                <c:pt idx="28">
                  <c:v>2</c:v>
                </c:pt>
                <c:pt idx="29">
                  <c:v>3</c:v>
                </c:pt>
                <c:pt idx="30">
                  <c:v>0</c:v>
                </c:pt>
                <c:pt idx="31">
                  <c:v>2</c:v>
                </c:pt>
                <c:pt idx="32">
                  <c:v>2</c:v>
                </c:pt>
                <c:pt idx="33">
                  <c:v>2</c:v>
                </c:pt>
                <c:pt idx="34">
                  <c:v>2</c:v>
                </c:pt>
                <c:pt idx="35">
                  <c:v>2</c:v>
                </c:pt>
                <c:pt idx="36">
                  <c:v>1</c:v>
                </c:pt>
                <c:pt idx="37">
                  <c:v>2</c:v>
                </c:pt>
                <c:pt idx="38">
                  <c:v>0</c:v>
                </c:pt>
                <c:pt idx="39">
                  <c:v>0</c:v>
                </c:pt>
                <c:pt idx="40">
                  <c:v>0</c:v>
                </c:pt>
                <c:pt idx="41">
                  <c:v>3</c:v>
                </c:pt>
                <c:pt idx="42">
                  <c:v>1</c:v>
                </c:pt>
                <c:pt idx="43">
                  <c:v>1</c:v>
                </c:pt>
                <c:pt idx="44">
                  <c:v>0</c:v>
                </c:pt>
                <c:pt idx="45">
                  <c:v>2</c:v>
                </c:pt>
                <c:pt idx="46">
                  <c:v>13</c:v>
                </c:pt>
                <c:pt idx="47">
                  <c:v>9</c:v>
                </c:pt>
                <c:pt idx="48">
                  <c:v>5</c:v>
                </c:pt>
                <c:pt idx="49">
                  <c:v>1</c:v>
                </c:pt>
                <c:pt idx="50">
                  <c:v>3</c:v>
                </c:pt>
                <c:pt idx="51">
                  <c:v>1</c:v>
                </c:pt>
                <c:pt idx="52">
                  <c:v>0</c:v>
                </c:pt>
                <c:pt idx="53">
                  <c:v>4</c:v>
                </c:pt>
                <c:pt idx="54">
                  <c:v>0</c:v>
                </c:pt>
                <c:pt idx="55">
                  <c:v>7</c:v>
                </c:pt>
                <c:pt idx="56">
                  <c:v>6</c:v>
                </c:pt>
                <c:pt idx="57">
                  <c:v>4</c:v>
                </c:pt>
                <c:pt idx="58">
                  <c:v>0</c:v>
                </c:pt>
                <c:pt idx="59">
                  <c:v>5</c:v>
                </c:pt>
              </c:numCache>
            </c:numRef>
          </c:val>
        </c:ser>
        <c:ser>
          <c:idx val="1"/>
          <c:order val="1"/>
          <c:tx>
            <c:strRef>
              <c:f>'Gross Alpha'!$L$1</c:f>
              <c:strCache>
                <c:ptCount val="1"/>
                <c:pt idx="0">
                  <c:v>UCL</c:v>
                </c:pt>
              </c:strCache>
            </c:strRef>
          </c:tx>
          <c:spPr>
            <a:ln w="12700">
              <a:solidFill>
                <a:srgbClr val="FF0000"/>
              </a:solidFill>
              <a:prstDash val="lgDash"/>
            </a:ln>
          </c:spPr>
          <c:marker>
            <c:symbol val="none"/>
          </c:marker>
          <c:dLbls>
            <c:dLbl>
              <c:idx val="1"/>
              <c:layout>
                <c:manualLayout>
                  <c:x val="-1.4650388662121908E-2"/>
                  <c:y val="-1.0091742681857573E-2"/>
                </c:manualLayout>
              </c:layout>
              <c:tx>
                <c:rich>
                  <a:bodyPr/>
                  <a:lstStyle/>
                  <a:p>
                    <a:pPr>
                      <a:defRPr sz="1000" b="0" i="0" u="none" strike="noStrike" baseline="0">
                        <a:solidFill>
                          <a:srgbClr val="000000"/>
                        </a:solidFill>
                        <a:latin typeface="Calibri"/>
                        <a:ea typeface="Calibri"/>
                        <a:cs typeface="Calibri"/>
                      </a:defRPr>
                    </a:pPr>
                    <a:r>
                      <a:rPr lang="en-US"/>
                      <a:t>UCL</a:t>
                    </a:r>
                  </a:p>
                </c:rich>
              </c:tx>
              <c:spPr/>
              <c:dLblPos val="r"/>
            </c:dLbl>
            <c:dLbl>
              <c:idx val="59"/>
              <c:layout>
                <c:manualLayout>
                  <c:x val="-1.4650388662121898E-2"/>
                  <c:y val="-1.0091742681857573E-2"/>
                </c:manualLayout>
              </c:layout>
              <c:spPr/>
              <c:txPr>
                <a:bodyPr/>
                <a:lstStyle/>
                <a:p>
                  <a:pPr>
                    <a:defRPr sz="1000" b="0" i="0" u="none" strike="noStrike" baseline="0">
                      <a:solidFill>
                        <a:srgbClr val="000000"/>
                      </a:solidFill>
                      <a:latin typeface="Calibri"/>
                      <a:ea typeface="Calibri"/>
                      <a:cs typeface="Calibri"/>
                    </a:defRPr>
                  </a:pPr>
                  <a:endParaRPr lang="en-US"/>
                </a:p>
              </c:txPr>
              <c:dLblPos val="r"/>
              <c:showVal val="1"/>
            </c:dLbl>
            <c:delete val="1"/>
          </c:dLbls>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Alpha'!$L$2:$L$61</c:f>
              <c:numCache>
                <c:formatCode>0.0</c:formatCode>
                <c:ptCount val="60"/>
                <c:pt idx="1">
                  <c:v>6.3125084745762692</c:v>
                </c:pt>
                <c:pt idx="2">
                  <c:v>6.3125084745762692</c:v>
                </c:pt>
                <c:pt idx="3">
                  <c:v>6.3125084745762692</c:v>
                </c:pt>
                <c:pt idx="4">
                  <c:v>6.3125084745762692</c:v>
                </c:pt>
                <c:pt idx="5">
                  <c:v>6.3125084745762692</c:v>
                </c:pt>
                <c:pt idx="6">
                  <c:v>6.3125084745762692</c:v>
                </c:pt>
                <c:pt idx="7">
                  <c:v>6.3125084745762692</c:v>
                </c:pt>
                <c:pt idx="8">
                  <c:v>6.3125084745762692</c:v>
                </c:pt>
                <c:pt idx="9">
                  <c:v>6.3125084745762692</c:v>
                </c:pt>
                <c:pt idx="10">
                  <c:v>6.3125084745762692</c:v>
                </c:pt>
                <c:pt idx="11">
                  <c:v>6.3125084745762692</c:v>
                </c:pt>
                <c:pt idx="12">
                  <c:v>6.3125084745762692</c:v>
                </c:pt>
                <c:pt idx="13">
                  <c:v>6.3125084745762692</c:v>
                </c:pt>
                <c:pt idx="14">
                  <c:v>6.3125084745762692</c:v>
                </c:pt>
                <c:pt idx="15">
                  <c:v>6.3125084745762692</c:v>
                </c:pt>
                <c:pt idx="16">
                  <c:v>6.3125084745762692</c:v>
                </c:pt>
                <c:pt idx="17">
                  <c:v>6.3125084745762692</c:v>
                </c:pt>
                <c:pt idx="18">
                  <c:v>6.3125084745762692</c:v>
                </c:pt>
                <c:pt idx="19">
                  <c:v>6.3125084745762692</c:v>
                </c:pt>
                <c:pt idx="20">
                  <c:v>6.3125084745762692</c:v>
                </c:pt>
                <c:pt idx="21">
                  <c:v>6.3125084745762692</c:v>
                </c:pt>
                <c:pt idx="22">
                  <c:v>6.3125084745762692</c:v>
                </c:pt>
                <c:pt idx="23">
                  <c:v>6.3125084745762692</c:v>
                </c:pt>
                <c:pt idx="24">
                  <c:v>6.3125084745762692</c:v>
                </c:pt>
                <c:pt idx="25">
                  <c:v>6.3125084745762692</c:v>
                </c:pt>
                <c:pt idx="26">
                  <c:v>6.3125084745762692</c:v>
                </c:pt>
                <c:pt idx="27">
                  <c:v>6.3125084745762692</c:v>
                </c:pt>
                <c:pt idx="28">
                  <c:v>6.3125084745762692</c:v>
                </c:pt>
                <c:pt idx="29">
                  <c:v>6.3125084745762692</c:v>
                </c:pt>
                <c:pt idx="30">
                  <c:v>6.3125084745762692</c:v>
                </c:pt>
                <c:pt idx="31">
                  <c:v>6.3125084745762692</c:v>
                </c:pt>
                <c:pt idx="32">
                  <c:v>6.3125084745762692</c:v>
                </c:pt>
                <c:pt idx="33">
                  <c:v>6.3125084745762692</c:v>
                </c:pt>
                <c:pt idx="34">
                  <c:v>6.3125084745762692</c:v>
                </c:pt>
                <c:pt idx="35">
                  <c:v>6.3125084745762692</c:v>
                </c:pt>
                <c:pt idx="36">
                  <c:v>6.3125084745762692</c:v>
                </c:pt>
                <c:pt idx="37">
                  <c:v>6.3125084745762692</c:v>
                </c:pt>
                <c:pt idx="38">
                  <c:v>6.3125084745762692</c:v>
                </c:pt>
                <c:pt idx="39">
                  <c:v>6.3125084745762692</c:v>
                </c:pt>
                <c:pt idx="40">
                  <c:v>6.3125084745762692</c:v>
                </c:pt>
                <c:pt idx="41">
                  <c:v>6.3125084745762692</c:v>
                </c:pt>
                <c:pt idx="42">
                  <c:v>6.3125084745762692</c:v>
                </c:pt>
                <c:pt idx="43">
                  <c:v>6.3125084745762692</c:v>
                </c:pt>
                <c:pt idx="44">
                  <c:v>6.3125084745762692</c:v>
                </c:pt>
                <c:pt idx="45">
                  <c:v>6.3125084745762692</c:v>
                </c:pt>
                <c:pt idx="46">
                  <c:v>6.3125084745762692</c:v>
                </c:pt>
                <c:pt idx="47">
                  <c:v>6.3125084745762692</c:v>
                </c:pt>
                <c:pt idx="48">
                  <c:v>6.3125084745762692</c:v>
                </c:pt>
                <c:pt idx="49">
                  <c:v>6.3125084745762692</c:v>
                </c:pt>
                <c:pt idx="50">
                  <c:v>6.3125084745762692</c:v>
                </c:pt>
                <c:pt idx="51">
                  <c:v>6.3125084745762692</c:v>
                </c:pt>
                <c:pt idx="52">
                  <c:v>6.3125084745762692</c:v>
                </c:pt>
                <c:pt idx="53">
                  <c:v>6.3125084745762692</c:v>
                </c:pt>
                <c:pt idx="54">
                  <c:v>6.3125084745762692</c:v>
                </c:pt>
                <c:pt idx="55">
                  <c:v>6.3125084745762692</c:v>
                </c:pt>
                <c:pt idx="56">
                  <c:v>6.3125084745762692</c:v>
                </c:pt>
                <c:pt idx="57">
                  <c:v>6.3125084745762692</c:v>
                </c:pt>
                <c:pt idx="58">
                  <c:v>6.3125084745762692</c:v>
                </c:pt>
                <c:pt idx="59">
                  <c:v>6.3125084745762692</c:v>
                </c:pt>
              </c:numCache>
            </c:numRef>
          </c:val>
        </c:ser>
        <c:ser>
          <c:idx val="2"/>
          <c:order val="2"/>
          <c:tx>
            <c:strRef>
              <c:f>'Gross Alpha'!$M$1</c:f>
              <c:strCache>
                <c:ptCount val="1"/>
                <c:pt idx="0">
                  <c:v> +2 Sigma</c:v>
                </c:pt>
              </c:strCache>
            </c:strRef>
          </c:tx>
          <c:spPr>
            <a:ln w="12700">
              <a:solidFill>
                <a:srgbClr val="FF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Alpha'!$M$2:$M$61</c:f>
              <c:numCache>
                <c:formatCode>0.0</c:formatCode>
                <c:ptCount val="60"/>
                <c:pt idx="1">
                  <c:v>4.8524067796610151</c:v>
                </c:pt>
                <c:pt idx="2">
                  <c:v>4.8524067796610151</c:v>
                </c:pt>
                <c:pt idx="3">
                  <c:v>4.8524067796610151</c:v>
                </c:pt>
                <c:pt idx="4">
                  <c:v>4.8524067796610151</c:v>
                </c:pt>
                <c:pt idx="5">
                  <c:v>4.8524067796610151</c:v>
                </c:pt>
                <c:pt idx="6">
                  <c:v>4.8524067796610151</c:v>
                </c:pt>
                <c:pt idx="7">
                  <c:v>4.8524067796610151</c:v>
                </c:pt>
                <c:pt idx="8">
                  <c:v>4.8524067796610151</c:v>
                </c:pt>
                <c:pt idx="9">
                  <c:v>4.8524067796610151</c:v>
                </c:pt>
                <c:pt idx="10">
                  <c:v>4.8524067796610151</c:v>
                </c:pt>
                <c:pt idx="11">
                  <c:v>4.8524067796610151</c:v>
                </c:pt>
                <c:pt idx="12">
                  <c:v>4.8524067796610151</c:v>
                </c:pt>
                <c:pt idx="13">
                  <c:v>4.8524067796610151</c:v>
                </c:pt>
                <c:pt idx="14">
                  <c:v>4.8524067796610151</c:v>
                </c:pt>
                <c:pt idx="15">
                  <c:v>4.8524067796610151</c:v>
                </c:pt>
                <c:pt idx="16">
                  <c:v>4.8524067796610151</c:v>
                </c:pt>
                <c:pt idx="17">
                  <c:v>4.8524067796610151</c:v>
                </c:pt>
                <c:pt idx="18">
                  <c:v>4.8524067796610151</c:v>
                </c:pt>
                <c:pt idx="19">
                  <c:v>4.8524067796610151</c:v>
                </c:pt>
                <c:pt idx="20">
                  <c:v>4.8524067796610151</c:v>
                </c:pt>
                <c:pt idx="21">
                  <c:v>4.8524067796610151</c:v>
                </c:pt>
                <c:pt idx="22">
                  <c:v>4.8524067796610151</c:v>
                </c:pt>
                <c:pt idx="23">
                  <c:v>4.8524067796610151</c:v>
                </c:pt>
                <c:pt idx="24">
                  <c:v>4.8524067796610151</c:v>
                </c:pt>
                <c:pt idx="25">
                  <c:v>4.8524067796610151</c:v>
                </c:pt>
                <c:pt idx="26">
                  <c:v>4.8524067796610151</c:v>
                </c:pt>
                <c:pt idx="27">
                  <c:v>4.8524067796610151</c:v>
                </c:pt>
                <c:pt idx="28">
                  <c:v>4.8524067796610151</c:v>
                </c:pt>
                <c:pt idx="29">
                  <c:v>4.8524067796610151</c:v>
                </c:pt>
                <c:pt idx="30">
                  <c:v>4.8524067796610151</c:v>
                </c:pt>
                <c:pt idx="31">
                  <c:v>4.8524067796610151</c:v>
                </c:pt>
                <c:pt idx="32">
                  <c:v>4.8524067796610151</c:v>
                </c:pt>
                <c:pt idx="33">
                  <c:v>4.8524067796610151</c:v>
                </c:pt>
                <c:pt idx="34">
                  <c:v>4.8524067796610151</c:v>
                </c:pt>
                <c:pt idx="35">
                  <c:v>4.8524067796610151</c:v>
                </c:pt>
                <c:pt idx="36">
                  <c:v>4.8524067796610151</c:v>
                </c:pt>
                <c:pt idx="37">
                  <c:v>4.8524067796610151</c:v>
                </c:pt>
                <c:pt idx="38">
                  <c:v>4.8524067796610151</c:v>
                </c:pt>
                <c:pt idx="39">
                  <c:v>4.8524067796610151</c:v>
                </c:pt>
                <c:pt idx="40">
                  <c:v>4.8524067796610151</c:v>
                </c:pt>
                <c:pt idx="41">
                  <c:v>4.8524067796610151</c:v>
                </c:pt>
                <c:pt idx="42">
                  <c:v>4.8524067796610151</c:v>
                </c:pt>
                <c:pt idx="43">
                  <c:v>4.8524067796610151</c:v>
                </c:pt>
                <c:pt idx="44">
                  <c:v>4.8524067796610151</c:v>
                </c:pt>
                <c:pt idx="45">
                  <c:v>4.8524067796610151</c:v>
                </c:pt>
                <c:pt idx="46">
                  <c:v>4.8524067796610151</c:v>
                </c:pt>
                <c:pt idx="47">
                  <c:v>4.8524067796610151</c:v>
                </c:pt>
                <c:pt idx="48">
                  <c:v>4.8524067796610151</c:v>
                </c:pt>
                <c:pt idx="49">
                  <c:v>4.8524067796610151</c:v>
                </c:pt>
                <c:pt idx="50">
                  <c:v>4.8524067796610151</c:v>
                </c:pt>
                <c:pt idx="51">
                  <c:v>4.8524067796610151</c:v>
                </c:pt>
                <c:pt idx="52">
                  <c:v>4.8524067796610151</c:v>
                </c:pt>
                <c:pt idx="53">
                  <c:v>4.8524067796610151</c:v>
                </c:pt>
                <c:pt idx="54">
                  <c:v>4.8524067796610151</c:v>
                </c:pt>
                <c:pt idx="55">
                  <c:v>4.8524067796610151</c:v>
                </c:pt>
                <c:pt idx="56">
                  <c:v>4.8524067796610151</c:v>
                </c:pt>
                <c:pt idx="57">
                  <c:v>4.8524067796610151</c:v>
                </c:pt>
                <c:pt idx="58">
                  <c:v>4.8524067796610151</c:v>
                </c:pt>
                <c:pt idx="59">
                  <c:v>4.8524067796610151</c:v>
                </c:pt>
              </c:numCache>
            </c:numRef>
          </c:val>
        </c:ser>
        <c:ser>
          <c:idx val="3"/>
          <c:order val="3"/>
          <c:tx>
            <c:strRef>
              <c:f>'Gross Alpha'!$N$1</c:f>
              <c:strCache>
                <c:ptCount val="1"/>
                <c:pt idx="0">
                  <c:v> +1 Sigma</c:v>
                </c:pt>
              </c:strCache>
            </c:strRef>
          </c:tx>
          <c:spPr>
            <a:ln w="12700">
              <a:solidFill>
                <a:srgbClr val="00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Alpha'!$N$2:$N$61</c:f>
              <c:numCache>
                <c:formatCode>0.0</c:formatCode>
                <c:ptCount val="60"/>
                <c:pt idx="1">
                  <c:v>3.3923050847457619</c:v>
                </c:pt>
                <c:pt idx="2">
                  <c:v>3.3923050847457619</c:v>
                </c:pt>
                <c:pt idx="3">
                  <c:v>3.3923050847457619</c:v>
                </c:pt>
                <c:pt idx="4">
                  <c:v>3.3923050847457619</c:v>
                </c:pt>
                <c:pt idx="5">
                  <c:v>3.3923050847457619</c:v>
                </c:pt>
                <c:pt idx="6">
                  <c:v>3.3923050847457619</c:v>
                </c:pt>
                <c:pt idx="7">
                  <c:v>3.3923050847457619</c:v>
                </c:pt>
                <c:pt idx="8">
                  <c:v>3.3923050847457619</c:v>
                </c:pt>
                <c:pt idx="9">
                  <c:v>3.3923050847457619</c:v>
                </c:pt>
                <c:pt idx="10">
                  <c:v>3.3923050847457619</c:v>
                </c:pt>
                <c:pt idx="11">
                  <c:v>3.3923050847457619</c:v>
                </c:pt>
                <c:pt idx="12">
                  <c:v>3.3923050847457619</c:v>
                </c:pt>
                <c:pt idx="13">
                  <c:v>3.3923050847457619</c:v>
                </c:pt>
                <c:pt idx="14">
                  <c:v>3.3923050847457619</c:v>
                </c:pt>
                <c:pt idx="15">
                  <c:v>3.3923050847457619</c:v>
                </c:pt>
                <c:pt idx="16">
                  <c:v>3.3923050847457619</c:v>
                </c:pt>
                <c:pt idx="17">
                  <c:v>3.3923050847457619</c:v>
                </c:pt>
                <c:pt idx="18">
                  <c:v>3.3923050847457619</c:v>
                </c:pt>
                <c:pt idx="19">
                  <c:v>3.3923050847457619</c:v>
                </c:pt>
                <c:pt idx="20">
                  <c:v>3.3923050847457619</c:v>
                </c:pt>
                <c:pt idx="21">
                  <c:v>3.3923050847457619</c:v>
                </c:pt>
                <c:pt idx="22">
                  <c:v>3.3923050847457619</c:v>
                </c:pt>
                <c:pt idx="23">
                  <c:v>3.3923050847457619</c:v>
                </c:pt>
                <c:pt idx="24">
                  <c:v>3.3923050847457619</c:v>
                </c:pt>
                <c:pt idx="25">
                  <c:v>3.3923050847457619</c:v>
                </c:pt>
                <c:pt idx="26">
                  <c:v>3.3923050847457619</c:v>
                </c:pt>
                <c:pt idx="27">
                  <c:v>3.3923050847457619</c:v>
                </c:pt>
                <c:pt idx="28">
                  <c:v>3.3923050847457619</c:v>
                </c:pt>
                <c:pt idx="29">
                  <c:v>3.3923050847457619</c:v>
                </c:pt>
                <c:pt idx="30">
                  <c:v>3.3923050847457619</c:v>
                </c:pt>
                <c:pt idx="31">
                  <c:v>3.3923050847457619</c:v>
                </c:pt>
                <c:pt idx="32">
                  <c:v>3.3923050847457619</c:v>
                </c:pt>
                <c:pt idx="33">
                  <c:v>3.3923050847457619</c:v>
                </c:pt>
                <c:pt idx="34">
                  <c:v>3.3923050847457619</c:v>
                </c:pt>
                <c:pt idx="35">
                  <c:v>3.3923050847457619</c:v>
                </c:pt>
                <c:pt idx="36">
                  <c:v>3.3923050847457619</c:v>
                </c:pt>
                <c:pt idx="37">
                  <c:v>3.3923050847457619</c:v>
                </c:pt>
                <c:pt idx="38">
                  <c:v>3.3923050847457619</c:v>
                </c:pt>
                <c:pt idx="39">
                  <c:v>3.3923050847457619</c:v>
                </c:pt>
                <c:pt idx="40">
                  <c:v>3.3923050847457619</c:v>
                </c:pt>
                <c:pt idx="41">
                  <c:v>3.3923050847457619</c:v>
                </c:pt>
                <c:pt idx="42">
                  <c:v>3.3923050847457619</c:v>
                </c:pt>
                <c:pt idx="43">
                  <c:v>3.3923050847457619</c:v>
                </c:pt>
                <c:pt idx="44">
                  <c:v>3.3923050847457619</c:v>
                </c:pt>
                <c:pt idx="45">
                  <c:v>3.3923050847457619</c:v>
                </c:pt>
                <c:pt idx="46">
                  <c:v>3.3923050847457619</c:v>
                </c:pt>
                <c:pt idx="47">
                  <c:v>3.3923050847457619</c:v>
                </c:pt>
                <c:pt idx="48">
                  <c:v>3.3923050847457619</c:v>
                </c:pt>
                <c:pt idx="49">
                  <c:v>3.3923050847457619</c:v>
                </c:pt>
                <c:pt idx="50">
                  <c:v>3.3923050847457619</c:v>
                </c:pt>
                <c:pt idx="51">
                  <c:v>3.3923050847457619</c:v>
                </c:pt>
                <c:pt idx="52">
                  <c:v>3.3923050847457619</c:v>
                </c:pt>
                <c:pt idx="53">
                  <c:v>3.3923050847457619</c:v>
                </c:pt>
                <c:pt idx="54">
                  <c:v>3.3923050847457619</c:v>
                </c:pt>
                <c:pt idx="55">
                  <c:v>3.3923050847457619</c:v>
                </c:pt>
                <c:pt idx="56">
                  <c:v>3.3923050847457619</c:v>
                </c:pt>
                <c:pt idx="57">
                  <c:v>3.3923050847457619</c:v>
                </c:pt>
                <c:pt idx="58">
                  <c:v>3.3923050847457619</c:v>
                </c:pt>
                <c:pt idx="59">
                  <c:v>3.3923050847457619</c:v>
                </c:pt>
              </c:numCache>
            </c:numRef>
          </c:val>
        </c:ser>
        <c:ser>
          <c:idx val="4"/>
          <c:order val="4"/>
          <c:tx>
            <c:strRef>
              <c:f>'Gross Alpha'!$O$1</c:f>
              <c:strCache>
                <c:ptCount val="1"/>
                <c:pt idx="0">
                  <c:v>Average</c:v>
                </c:pt>
              </c:strCache>
            </c:strRef>
          </c:tx>
          <c:spPr>
            <a:ln w="12700">
              <a:solidFill>
                <a:srgbClr val="00FFFF"/>
              </a:solidFill>
              <a:prstDash val="solid"/>
            </a:ln>
          </c:spPr>
          <c:marker>
            <c:symbol val="none"/>
          </c:marker>
          <c:dLbls>
            <c:dLbl>
              <c:idx val="1"/>
              <c:layout>
                <c:manualLayout>
                  <c:x val="-1.4650388662121908E-2"/>
                  <c:y val="-1.0091742681857573E-2"/>
                </c:manualLayout>
              </c:layout>
              <c:tx>
                <c:rich>
                  <a:bodyPr/>
                  <a:lstStyle/>
                  <a:p>
                    <a:pPr>
                      <a:defRPr sz="1000" b="0" i="0" u="none" strike="noStrike" baseline="0">
                        <a:solidFill>
                          <a:srgbClr val="000000"/>
                        </a:solidFill>
                        <a:latin typeface="Calibri"/>
                        <a:ea typeface="Calibri"/>
                        <a:cs typeface="Calibri"/>
                      </a:defRPr>
                    </a:pPr>
                    <a:r>
                      <a:rPr lang="en-US"/>
                      <a:t>CL</a:t>
                    </a:r>
                  </a:p>
                </c:rich>
              </c:tx>
              <c:spPr/>
              <c:dLblPos val="r"/>
            </c:dLbl>
            <c:dLbl>
              <c:idx val="59"/>
              <c:layout>
                <c:manualLayout>
                  <c:x val="-1.4650388662121898E-2"/>
                  <c:y val="-1.0091742681857573E-2"/>
                </c:manualLayout>
              </c:layout>
              <c:spPr/>
              <c:txPr>
                <a:bodyPr/>
                <a:lstStyle/>
                <a:p>
                  <a:pPr>
                    <a:defRPr sz="1000" b="0" i="0" u="none" strike="noStrike" baseline="0">
                      <a:solidFill>
                        <a:srgbClr val="000000"/>
                      </a:solidFill>
                      <a:latin typeface="Calibri"/>
                      <a:ea typeface="Calibri"/>
                      <a:cs typeface="Calibri"/>
                    </a:defRPr>
                  </a:pPr>
                  <a:endParaRPr lang="en-US"/>
                </a:p>
              </c:txPr>
              <c:dLblPos val="r"/>
              <c:showVal val="1"/>
            </c:dLbl>
            <c:delete val="1"/>
          </c:dLbls>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Alpha'!$O$2:$O$61</c:f>
              <c:numCache>
                <c:formatCode>0.0</c:formatCode>
                <c:ptCount val="60"/>
                <c:pt idx="0">
                  <c:v>1.9322033898305089</c:v>
                </c:pt>
                <c:pt idx="1">
                  <c:v>1.9322033898305089</c:v>
                </c:pt>
                <c:pt idx="2">
                  <c:v>1.9322033898305089</c:v>
                </c:pt>
                <c:pt idx="3">
                  <c:v>1.9322033898305089</c:v>
                </c:pt>
                <c:pt idx="4">
                  <c:v>1.9322033898305089</c:v>
                </c:pt>
                <c:pt idx="5">
                  <c:v>1.9322033898305089</c:v>
                </c:pt>
                <c:pt idx="6">
                  <c:v>1.9322033898305089</c:v>
                </c:pt>
                <c:pt idx="7">
                  <c:v>1.9322033898305089</c:v>
                </c:pt>
                <c:pt idx="8">
                  <c:v>1.9322033898305089</c:v>
                </c:pt>
                <c:pt idx="9">
                  <c:v>1.9322033898305089</c:v>
                </c:pt>
                <c:pt idx="10">
                  <c:v>1.9322033898305089</c:v>
                </c:pt>
                <c:pt idx="11">
                  <c:v>1.9322033898305089</c:v>
                </c:pt>
                <c:pt idx="12">
                  <c:v>1.9322033898305089</c:v>
                </c:pt>
                <c:pt idx="13">
                  <c:v>1.9322033898305089</c:v>
                </c:pt>
                <c:pt idx="14">
                  <c:v>1.9322033898305089</c:v>
                </c:pt>
                <c:pt idx="15">
                  <c:v>1.9322033898305089</c:v>
                </c:pt>
                <c:pt idx="16">
                  <c:v>1.9322033898305089</c:v>
                </c:pt>
                <c:pt idx="17">
                  <c:v>1.9322033898305089</c:v>
                </c:pt>
                <c:pt idx="18">
                  <c:v>1.9322033898305089</c:v>
                </c:pt>
                <c:pt idx="19">
                  <c:v>1.9322033898305089</c:v>
                </c:pt>
                <c:pt idx="20">
                  <c:v>1.9322033898305089</c:v>
                </c:pt>
                <c:pt idx="21">
                  <c:v>1.9322033898305089</c:v>
                </c:pt>
                <c:pt idx="22">
                  <c:v>1.9322033898305089</c:v>
                </c:pt>
                <c:pt idx="23">
                  <c:v>1.9322033898305089</c:v>
                </c:pt>
                <c:pt idx="24">
                  <c:v>1.9322033898305089</c:v>
                </c:pt>
                <c:pt idx="25">
                  <c:v>1.9322033898305089</c:v>
                </c:pt>
                <c:pt idx="26">
                  <c:v>1.9322033898305089</c:v>
                </c:pt>
                <c:pt idx="27">
                  <c:v>1.9322033898305089</c:v>
                </c:pt>
                <c:pt idx="28">
                  <c:v>1.9322033898305089</c:v>
                </c:pt>
                <c:pt idx="29">
                  <c:v>1.9322033898305089</c:v>
                </c:pt>
                <c:pt idx="30">
                  <c:v>1.9322033898305089</c:v>
                </c:pt>
                <c:pt idx="31">
                  <c:v>1.9322033898305089</c:v>
                </c:pt>
                <c:pt idx="32">
                  <c:v>1.9322033898305089</c:v>
                </c:pt>
                <c:pt idx="33">
                  <c:v>1.9322033898305089</c:v>
                </c:pt>
                <c:pt idx="34">
                  <c:v>1.9322033898305089</c:v>
                </c:pt>
                <c:pt idx="35">
                  <c:v>1.9322033898305089</c:v>
                </c:pt>
                <c:pt idx="36">
                  <c:v>1.9322033898305089</c:v>
                </c:pt>
                <c:pt idx="37">
                  <c:v>1.9322033898305089</c:v>
                </c:pt>
                <c:pt idx="38">
                  <c:v>1.9322033898305089</c:v>
                </c:pt>
                <c:pt idx="39">
                  <c:v>1.9322033898305089</c:v>
                </c:pt>
                <c:pt idx="40">
                  <c:v>1.9322033898305089</c:v>
                </c:pt>
                <c:pt idx="41">
                  <c:v>1.9322033898305089</c:v>
                </c:pt>
                <c:pt idx="42">
                  <c:v>1.9322033898305089</c:v>
                </c:pt>
                <c:pt idx="43">
                  <c:v>1.9322033898305089</c:v>
                </c:pt>
                <c:pt idx="44">
                  <c:v>1.9322033898305089</c:v>
                </c:pt>
                <c:pt idx="45">
                  <c:v>1.9322033898305089</c:v>
                </c:pt>
                <c:pt idx="46">
                  <c:v>1.9322033898305089</c:v>
                </c:pt>
                <c:pt idx="47">
                  <c:v>1.9322033898305089</c:v>
                </c:pt>
                <c:pt idx="48">
                  <c:v>1.9322033898305089</c:v>
                </c:pt>
                <c:pt idx="49">
                  <c:v>1.9322033898305089</c:v>
                </c:pt>
                <c:pt idx="50">
                  <c:v>1.9322033898305089</c:v>
                </c:pt>
                <c:pt idx="51">
                  <c:v>1.9322033898305089</c:v>
                </c:pt>
                <c:pt idx="52">
                  <c:v>1.9322033898305089</c:v>
                </c:pt>
                <c:pt idx="53">
                  <c:v>1.9322033898305089</c:v>
                </c:pt>
                <c:pt idx="54">
                  <c:v>1.9322033898305089</c:v>
                </c:pt>
                <c:pt idx="55">
                  <c:v>1.9322033898305089</c:v>
                </c:pt>
                <c:pt idx="56">
                  <c:v>1.9322033898305089</c:v>
                </c:pt>
                <c:pt idx="57">
                  <c:v>1.9322033898305089</c:v>
                </c:pt>
                <c:pt idx="58">
                  <c:v>1.9322033898305089</c:v>
                </c:pt>
                <c:pt idx="59">
                  <c:v>1.9322033898305089</c:v>
                </c:pt>
              </c:numCache>
            </c:numRef>
          </c:val>
        </c:ser>
        <c:ser>
          <c:idx val="5"/>
          <c:order val="5"/>
          <c:tx>
            <c:strRef>
              <c:f>'Gross Alpha'!$P$1</c:f>
              <c:strCache>
                <c:ptCount val="1"/>
                <c:pt idx="0">
                  <c:v> -1 Sigma</c:v>
                </c:pt>
              </c:strCache>
            </c:strRef>
          </c:tx>
          <c:spPr>
            <a:ln w="12700">
              <a:solidFill>
                <a:srgbClr val="00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Alpha'!$P$2:$P$61</c:f>
              <c:numCache>
                <c:formatCode>0.0</c:formatCode>
                <c:ptCount val="60"/>
                <c:pt idx="1">
                  <c:v>0.47210169491525444</c:v>
                </c:pt>
                <c:pt idx="2">
                  <c:v>0.47210169491525444</c:v>
                </c:pt>
                <c:pt idx="3">
                  <c:v>0.47210169491525444</c:v>
                </c:pt>
                <c:pt idx="4">
                  <c:v>0.47210169491525444</c:v>
                </c:pt>
                <c:pt idx="5">
                  <c:v>0.47210169491525444</c:v>
                </c:pt>
                <c:pt idx="6">
                  <c:v>0.47210169491525444</c:v>
                </c:pt>
                <c:pt idx="7">
                  <c:v>0.47210169491525444</c:v>
                </c:pt>
                <c:pt idx="8">
                  <c:v>0.47210169491525444</c:v>
                </c:pt>
                <c:pt idx="9">
                  <c:v>0.47210169491525444</c:v>
                </c:pt>
                <c:pt idx="10">
                  <c:v>0.47210169491525444</c:v>
                </c:pt>
                <c:pt idx="11">
                  <c:v>0.47210169491525444</c:v>
                </c:pt>
                <c:pt idx="12">
                  <c:v>0.47210169491525444</c:v>
                </c:pt>
                <c:pt idx="13">
                  <c:v>0.47210169491525444</c:v>
                </c:pt>
                <c:pt idx="14">
                  <c:v>0.47210169491525444</c:v>
                </c:pt>
                <c:pt idx="15">
                  <c:v>0.47210169491525444</c:v>
                </c:pt>
                <c:pt idx="16">
                  <c:v>0.47210169491525444</c:v>
                </c:pt>
                <c:pt idx="17">
                  <c:v>0.47210169491525444</c:v>
                </c:pt>
                <c:pt idx="18">
                  <c:v>0.47210169491525444</c:v>
                </c:pt>
                <c:pt idx="19">
                  <c:v>0.47210169491525444</c:v>
                </c:pt>
                <c:pt idx="20">
                  <c:v>0.47210169491525444</c:v>
                </c:pt>
                <c:pt idx="21">
                  <c:v>0.47210169491525444</c:v>
                </c:pt>
                <c:pt idx="22">
                  <c:v>0.47210169491525444</c:v>
                </c:pt>
                <c:pt idx="23">
                  <c:v>0.47210169491525444</c:v>
                </c:pt>
                <c:pt idx="24">
                  <c:v>0.47210169491525444</c:v>
                </c:pt>
                <c:pt idx="25">
                  <c:v>0.47210169491525444</c:v>
                </c:pt>
                <c:pt idx="26">
                  <c:v>0.47210169491525444</c:v>
                </c:pt>
                <c:pt idx="27">
                  <c:v>0.47210169491525444</c:v>
                </c:pt>
                <c:pt idx="28">
                  <c:v>0.47210169491525444</c:v>
                </c:pt>
                <c:pt idx="29">
                  <c:v>0.47210169491525444</c:v>
                </c:pt>
                <c:pt idx="30">
                  <c:v>0.47210169491525444</c:v>
                </c:pt>
                <c:pt idx="31">
                  <c:v>0.47210169491525444</c:v>
                </c:pt>
                <c:pt idx="32">
                  <c:v>0.47210169491525444</c:v>
                </c:pt>
                <c:pt idx="33">
                  <c:v>0.47210169491525444</c:v>
                </c:pt>
                <c:pt idx="34">
                  <c:v>0.47210169491525444</c:v>
                </c:pt>
                <c:pt idx="35">
                  <c:v>0.47210169491525444</c:v>
                </c:pt>
                <c:pt idx="36">
                  <c:v>0.47210169491525444</c:v>
                </c:pt>
                <c:pt idx="37">
                  <c:v>0.47210169491525444</c:v>
                </c:pt>
                <c:pt idx="38">
                  <c:v>0.47210169491525444</c:v>
                </c:pt>
                <c:pt idx="39">
                  <c:v>0.47210169491525444</c:v>
                </c:pt>
                <c:pt idx="40">
                  <c:v>0.47210169491525444</c:v>
                </c:pt>
                <c:pt idx="41">
                  <c:v>0.47210169491525444</c:v>
                </c:pt>
                <c:pt idx="42">
                  <c:v>0.47210169491525444</c:v>
                </c:pt>
                <c:pt idx="43">
                  <c:v>0.47210169491525444</c:v>
                </c:pt>
                <c:pt idx="44">
                  <c:v>0.47210169491525444</c:v>
                </c:pt>
                <c:pt idx="45">
                  <c:v>0.47210169491525444</c:v>
                </c:pt>
                <c:pt idx="46">
                  <c:v>0.47210169491525444</c:v>
                </c:pt>
                <c:pt idx="47">
                  <c:v>0.47210169491525444</c:v>
                </c:pt>
                <c:pt idx="48">
                  <c:v>0.47210169491525444</c:v>
                </c:pt>
                <c:pt idx="49">
                  <c:v>0.47210169491525444</c:v>
                </c:pt>
                <c:pt idx="50">
                  <c:v>0.47210169491525444</c:v>
                </c:pt>
                <c:pt idx="51">
                  <c:v>0.47210169491525444</c:v>
                </c:pt>
                <c:pt idx="52">
                  <c:v>0.47210169491525444</c:v>
                </c:pt>
                <c:pt idx="53">
                  <c:v>0.47210169491525444</c:v>
                </c:pt>
                <c:pt idx="54">
                  <c:v>0.47210169491525444</c:v>
                </c:pt>
                <c:pt idx="55">
                  <c:v>0.47210169491525444</c:v>
                </c:pt>
                <c:pt idx="56">
                  <c:v>0.47210169491525444</c:v>
                </c:pt>
                <c:pt idx="57">
                  <c:v>0.47210169491525444</c:v>
                </c:pt>
                <c:pt idx="58">
                  <c:v>0.47210169491525444</c:v>
                </c:pt>
                <c:pt idx="59">
                  <c:v>0.47210169491525444</c:v>
                </c:pt>
              </c:numCache>
            </c:numRef>
          </c:val>
        </c:ser>
        <c:ser>
          <c:idx val="6"/>
          <c:order val="6"/>
          <c:tx>
            <c:strRef>
              <c:f>'Gross Alpha'!$Q$1</c:f>
              <c:strCache>
                <c:ptCount val="1"/>
                <c:pt idx="0">
                  <c:v> -2 Sigma</c:v>
                </c:pt>
              </c:strCache>
            </c:strRef>
          </c:tx>
          <c:spPr>
            <a:ln w="12700">
              <a:solidFill>
                <a:srgbClr val="FF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Alpha'!$Q$2:$Q$61</c:f>
              <c:numCache>
                <c:formatCode>0.0</c:formatCode>
                <c:ptCount val="60"/>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er>
        <c:ser>
          <c:idx val="7"/>
          <c:order val="7"/>
          <c:tx>
            <c:strRef>
              <c:f>'Gross Alpha'!$R$1</c:f>
              <c:strCache>
                <c:ptCount val="1"/>
                <c:pt idx="0">
                  <c:v>LCL</c:v>
                </c:pt>
              </c:strCache>
            </c:strRef>
          </c:tx>
          <c:spPr>
            <a:ln w="12700">
              <a:solidFill>
                <a:srgbClr val="FF0000"/>
              </a:solidFill>
              <a:prstDash val="lgDash"/>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Alpha'!$R$2:$R$61</c:f>
              <c:numCache>
                <c:formatCode>0.0</c:formatCode>
                <c:ptCount val="60"/>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er>
        <c:marker val="1"/>
        <c:axId val="167523456"/>
        <c:axId val="167525376"/>
      </c:lineChart>
      <c:dateAx>
        <c:axId val="167523456"/>
        <c:scaling>
          <c:orientation val="minMax"/>
        </c:scaling>
        <c:axPos val="b"/>
        <c:title>
          <c:tx>
            <c:rich>
              <a:bodyPr/>
              <a:lstStyle/>
              <a:p>
                <a:pPr>
                  <a:defRPr sz="1000" b="1" i="0" u="none" strike="noStrike" baseline="0">
                    <a:solidFill>
                      <a:schemeClr val="tx1"/>
                    </a:solidFill>
                    <a:latin typeface="Calibri"/>
                    <a:ea typeface="Calibri"/>
                    <a:cs typeface="Calibri"/>
                  </a:defRPr>
                </a:pPr>
                <a:r>
                  <a:rPr lang="en-US">
                    <a:solidFill>
                      <a:schemeClr val="tx1"/>
                    </a:solidFill>
                  </a:rPr>
                  <a:t>Date</a:t>
                </a:r>
              </a:p>
            </c:rich>
          </c:tx>
          <c:layout/>
        </c:title>
        <c:numFmt formatCode="m/d/yy;@" sourceLinked="1"/>
        <c:tickLblPos val="nextTo"/>
        <c:txPr>
          <a:bodyPr rot="-2700000" vert="horz"/>
          <a:lstStyle/>
          <a:p>
            <a:pPr>
              <a:defRPr sz="1000" b="0" i="0" u="none" strike="noStrike" baseline="0">
                <a:solidFill>
                  <a:schemeClr val="tx1"/>
                </a:solidFill>
                <a:latin typeface="Calibri"/>
                <a:ea typeface="Calibri"/>
                <a:cs typeface="Calibri"/>
              </a:defRPr>
            </a:pPr>
            <a:endParaRPr lang="en-US"/>
          </a:p>
        </c:txPr>
        <c:crossAx val="167525376"/>
        <c:crosses val="autoZero"/>
        <c:lblOffset val="100"/>
        <c:baseTimeUnit val="days"/>
      </c:dateAx>
      <c:valAx>
        <c:axId val="167525376"/>
        <c:scaling>
          <c:orientation val="minMax"/>
        </c:scaling>
        <c:axPos val="l"/>
        <c:title>
          <c:tx>
            <c:rich>
              <a:bodyPr/>
              <a:lstStyle/>
              <a:p>
                <a:pPr>
                  <a:defRPr sz="1000" b="1" i="0" u="none" strike="noStrike" baseline="0">
                    <a:solidFill>
                      <a:schemeClr val="tx1"/>
                    </a:solidFill>
                    <a:latin typeface="Calibri"/>
                    <a:ea typeface="Calibri"/>
                    <a:cs typeface="Calibri"/>
                  </a:defRPr>
                </a:pPr>
                <a:r>
                  <a:rPr lang="en-US">
                    <a:solidFill>
                      <a:schemeClr val="tx1"/>
                    </a:solidFill>
                  </a:rPr>
                  <a:t>Range</a:t>
                </a:r>
              </a:p>
            </c:rich>
          </c:tx>
          <c:layout/>
        </c:title>
        <c:numFmt formatCode="General" sourceLinked="1"/>
        <c:tickLblPos val="nextTo"/>
        <c:txPr>
          <a:bodyPr rot="0" vert="horz"/>
          <a:lstStyle/>
          <a:p>
            <a:pPr>
              <a:defRPr sz="1000" b="0" i="0" u="none" strike="noStrike" baseline="0">
                <a:solidFill>
                  <a:schemeClr val="tx1"/>
                </a:solidFill>
                <a:latin typeface="Calibri"/>
                <a:ea typeface="Calibri"/>
                <a:cs typeface="Calibri"/>
              </a:defRPr>
            </a:pPr>
            <a:endParaRPr lang="en-US"/>
          </a:p>
        </c:txPr>
        <c:crossAx val="167523456"/>
        <c:crosses val="autoZero"/>
        <c:crossBetween val="midCat"/>
      </c:valAx>
      <c:spPr>
        <a:solidFill>
          <a:prstClr val="white"/>
        </a:solidFill>
        <a:ln w="25400">
          <a:solidFill>
            <a:schemeClr val="accent1"/>
          </a:solidFill>
        </a:ln>
      </c:spPr>
    </c:plotArea>
    <c:plotVisOnly val="1"/>
    <c:dispBlanksAs val="gap"/>
  </c:chart>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800" b="1" i="0" u="none" strike="noStrike" baseline="0">
                <a:solidFill>
                  <a:schemeClr val="tx1"/>
                </a:solidFill>
                <a:latin typeface="Calibri"/>
                <a:ea typeface="Calibri"/>
                <a:cs typeface="Calibri"/>
              </a:defRPr>
            </a:pPr>
            <a:r>
              <a:rPr lang="en-US" dirty="0">
                <a:solidFill>
                  <a:schemeClr val="tx1"/>
                </a:solidFill>
              </a:rPr>
              <a:t>Gross Alpha </a:t>
            </a:r>
            <a:r>
              <a:rPr lang="en-US" dirty="0" smtClean="0">
                <a:solidFill>
                  <a:schemeClr val="tx1"/>
                </a:solidFill>
              </a:rPr>
              <a:t>Moving Average Trend </a:t>
            </a:r>
            <a:r>
              <a:rPr lang="en-US" dirty="0">
                <a:solidFill>
                  <a:schemeClr val="tx1"/>
                </a:solidFill>
              </a:rPr>
              <a:t>Control Chart</a:t>
            </a:r>
          </a:p>
        </c:rich>
      </c:tx>
      <c:layout/>
    </c:title>
    <c:plotArea>
      <c:layout/>
      <c:lineChart>
        <c:grouping val="standard"/>
        <c:ser>
          <c:idx val="0"/>
          <c:order val="0"/>
          <c:tx>
            <c:strRef>
              <c:f>'Gross Alpha'!$B$1</c:f>
              <c:strCache>
                <c:ptCount val="1"/>
                <c:pt idx="0">
                  <c:v>Gross Alpha</c:v>
                </c:pt>
              </c:strCache>
            </c:strRef>
          </c:tx>
          <c:spPr>
            <a:ln w="12700">
              <a:solidFill>
                <a:srgbClr val="000080"/>
              </a:solidFill>
              <a:prstDash val="solid"/>
            </a:ln>
          </c:spPr>
          <c:marker>
            <c:symbol val="square"/>
            <c:size val="6"/>
            <c:spPr>
              <a:solidFill>
                <a:srgbClr val="000080"/>
              </a:solidFill>
              <a:ln>
                <a:solidFill>
                  <a:srgbClr val="000080"/>
                </a:solidFill>
                <a:prstDash val="solid"/>
              </a:ln>
            </c:spPr>
          </c:marker>
          <c:dPt>
            <c:idx val="35"/>
            <c:marker>
              <c:symbol val="diamond"/>
              <c:size val="6"/>
              <c:spPr>
                <a:solidFill>
                  <a:srgbClr val="FF0000"/>
                </a:solidFill>
                <a:ln>
                  <a:solidFill>
                    <a:srgbClr val="FF0000"/>
                  </a:solidFill>
                  <a:prstDash val="solid"/>
                </a:ln>
              </c:spPr>
            </c:marker>
          </c:dPt>
          <c:dPt>
            <c:idx val="36"/>
            <c:marker>
              <c:symbol val="diamond"/>
              <c:size val="6"/>
              <c:spPr>
                <a:solidFill>
                  <a:srgbClr val="FF0000"/>
                </a:solidFill>
                <a:ln>
                  <a:solidFill>
                    <a:srgbClr val="FF0000"/>
                  </a:solidFill>
                  <a:prstDash val="solid"/>
                </a:ln>
              </c:spPr>
            </c:marker>
            <c:spPr>
              <a:ln w="12700">
                <a:solidFill>
                  <a:srgbClr val="FF0000"/>
                </a:solidFill>
                <a:prstDash val="solid"/>
              </a:ln>
            </c:spPr>
          </c:dPt>
          <c:dPt>
            <c:idx val="37"/>
            <c:marker>
              <c:symbol val="diamond"/>
              <c:size val="6"/>
              <c:spPr>
                <a:solidFill>
                  <a:srgbClr val="FF0000"/>
                </a:solidFill>
                <a:ln>
                  <a:solidFill>
                    <a:srgbClr val="FF0000"/>
                  </a:solidFill>
                  <a:prstDash val="solid"/>
                </a:ln>
              </c:spPr>
            </c:marker>
            <c:spPr>
              <a:ln w="12700">
                <a:solidFill>
                  <a:srgbClr val="FF0000"/>
                </a:solidFill>
                <a:prstDash val="solid"/>
              </a:ln>
            </c:spPr>
          </c:dPt>
          <c:dPt>
            <c:idx val="38"/>
            <c:marker>
              <c:symbol val="diamond"/>
              <c:size val="6"/>
              <c:spPr>
                <a:solidFill>
                  <a:srgbClr val="FF0000"/>
                </a:solidFill>
                <a:ln>
                  <a:solidFill>
                    <a:srgbClr val="FF0000"/>
                  </a:solidFill>
                  <a:prstDash val="solid"/>
                </a:ln>
              </c:spPr>
            </c:marker>
            <c:spPr>
              <a:ln w="12700">
                <a:solidFill>
                  <a:srgbClr val="FF0000"/>
                </a:solidFill>
                <a:prstDash val="solid"/>
              </a:ln>
            </c:spPr>
          </c:dPt>
          <c:dPt>
            <c:idx val="39"/>
            <c:marker>
              <c:symbol val="diamond"/>
              <c:size val="6"/>
              <c:spPr>
                <a:solidFill>
                  <a:srgbClr val="FF0000"/>
                </a:solidFill>
                <a:ln>
                  <a:solidFill>
                    <a:srgbClr val="FF0000"/>
                  </a:solidFill>
                  <a:prstDash val="solid"/>
                </a:ln>
              </c:spPr>
            </c:marker>
            <c:spPr>
              <a:ln w="12700">
                <a:solidFill>
                  <a:srgbClr val="FF0000"/>
                </a:solidFill>
                <a:prstDash val="solid"/>
              </a:ln>
            </c:spPr>
          </c:dPt>
          <c:dPt>
            <c:idx val="40"/>
            <c:marker>
              <c:symbol val="diamond"/>
              <c:size val="6"/>
              <c:spPr>
                <a:solidFill>
                  <a:srgbClr val="FF0000"/>
                </a:solidFill>
                <a:ln>
                  <a:solidFill>
                    <a:srgbClr val="FF0000"/>
                  </a:solidFill>
                  <a:prstDash val="solid"/>
                </a:ln>
              </c:spPr>
            </c:marker>
            <c:spPr>
              <a:ln w="12700">
                <a:solidFill>
                  <a:srgbClr val="FF0000"/>
                </a:solidFill>
                <a:prstDash val="solid"/>
              </a:ln>
            </c:spPr>
          </c:dPt>
          <c:dPt>
            <c:idx val="41"/>
            <c:marker>
              <c:symbol val="diamond"/>
              <c:size val="6"/>
              <c:spPr>
                <a:solidFill>
                  <a:srgbClr val="FF0000"/>
                </a:solidFill>
                <a:ln>
                  <a:solidFill>
                    <a:srgbClr val="FF0000"/>
                  </a:solidFill>
                  <a:prstDash val="solid"/>
                </a:ln>
              </c:spPr>
            </c:marker>
            <c:spPr>
              <a:ln w="12700">
                <a:solidFill>
                  <a:srgbClr val="FF0000"/>
                </a:solidFill>
                <a:prstDash val="solid"/>
              </a:ln>
            </c:spPr>
          </c:dPt>
          <c:dPt>
            <c:idx val="42"/>
            <c:marker>
              <c:symbol val="diamond"/>
              <c:size val="6"/>
              <c:spPr>
                <a:solidFill>
                  <a:srgbClr val="FF0000"/>
                </a:solidFill>
                <a:ln>
                  <a:solidFill>
                    <a:srgbClr val="FF0000"/>
                  </a:solidFill>
                  <a:prstDash val="solid"/>
                </a:ln>
              </c:spPr>
            </c:marker>
            <c:spPr>
              <a:ln w="12700">
                <a:solidFill>
                  <a:srgbClr val="FF0000"/>
                </a:solidFill>
                <a:prstDash val="solid"/>
              </a:ln>
            </c:spPr>
          </c:dPt>
          <c:dPt>
            <c:idx val="43"/>
            <c:marker>
              <c:symbol val="diamond"/>
              <c:size val="6"/>
              <c:spPr>
                <a:solidFill>
                  <a:srgbClr val="FF0000"/>
                </a:solidFill>
                <a:ln>
                  <a:solidFill>
                    <a:srgbClr val="FF0000"/>
                  </a:solidFill>
                  <a:prstDash val="solid"/>
                </a:ln>
              </c:spPr>
            </c:marker>
            <c:spPr>
              <a:ln w="12700">
                <a:solidFill>
                  <a:srgbClr val="FF0000"/>
                </a:solidFill>
                <a:prstDash val="solid"/>
              </a:ln>
            </c:spPr>
          </c:dPt>
          <c:dPt>
            <c:idx val="44"/>
            <c:marker>
              <c:symbol val="diamond"/>
              <c:size val="6"/>
              <c:spPr>
                <a:solidFill>
                  <a:srgbClr val="FF0000"/>
                </a:solidFill>
                <a:ln>
                  <a:solidFill>
                    <a:srgbClr val="FF0000"/>
                  </a:solidFill>
                  <a:prstDash val="solid"/>
                </a:ln>
              </c:spPr>
            </c:marker>
            <c:spPr>
              <a:ln w="12700">
                <a:solidFill>
                  <a:srgbClr val="FF0000"/>
                </a:solidFill>
                <a:prstDash val="solid"/>
              </a:ln>
            </c:spPr>
          </c:dPt>
          <c:dPt>
            <c:idx val="45"/>
            <c:marker>
              <c:symbol val="diamond"/>
              <c:size val="6"/>
              <c:spPr>
                <a:solidFill>
                  <a:srgbClr val="FF0000"/>
                </a:solidFill>
                <a:ln>
                  <a:solidFill>
                    <a:srgbClr val="FF0000"/>
                  </a:solidFill>
                  <a:prstDash val="solid"/>
                </a:ln>
              </c:spPr>
            </c:marker>
            <c:spPr>
              <a:ln w="12700">
                <a:solidFill>
                  <a:srgbClr val="FF0000"/>
                </a:solidFill>
                <a:prstDash val="solid"/>
              </a:ln>
            </c:spPr>
          </c:dPt>
          <c:dPt>
            <c:idx val="46"/>
            <c:marker>
              <c:symbol val="diamond"/>
              <c:size val="6"/>
              <c:spPr>
                <a:solidFill>
                  <a:srgbClr val="FF0000"/>
                </a:solidFill>
                <a:ln>
                  <a:solidFill>
                    <a:srgbClr val="FF0000"/>
                  </a:solidFill>
                  <a:prstDash val="solid"/>
                </a:ln>
              </c:spPr>
            </c:marker>
          </c:dPt>
          <c:dPt>
            <c:idx val="47"/>
            <c:marker>
              <c:symbol val="diamond"/>
              <c:size val="6"/>
              <c:spPr>
                <a:solidFill>
                  <a:srgbClr val="FF0000"/>
                </a:solidFill>
                <a:ln>
                  <a:solidFill>
                    <a:srgbClr val="FF0000"/>
                  </a:solidFill>
                  <a:prstDash val="solid"/>
                </a:ln>
              </c:spPr>
            </c:marker>
            <c:spPr>
              <a:ln w="12700">
                <a:solidFill>
                  <a:srgbClr val="FF0000"/>
                </a:solidFill>
                <a:prstDash val="solid"/>
              </a:ln>
            </c:spPr>
          </c:dPt>
          <c:dPt>
            <c:idx val="48"/>
            <c:marker>
              <c:symbol val="diamond"/>
              <c:size val="6"/>
              <c:spPr>
                <a:solidFill>
                  <a:srgbClr val="FF0000"/>
                </a:solidFill>
                <a:ln>
                  <a:solidFill>
                    <a:srgbClr val="FF0000"/>
                  </a:solidFill>
                  <a:prstDash val="solid"/>
                </a:ln>
              </c:spPr>
            </c:marker>
            <c:spPr>
              <a:ln w="12700">
                <a:solidFill>
                  <a:srgbClr val="FF0000"/>
                </a:solidFill>
                <a:prstDash val="solid"/>
              </a:ln>
            </c:spPr>
          </c:dPt>
          <c:dPt>
            <c:idx val="49"/>
            <c:marker>
              <c:symbol val="diamond"/>
              <c:size val="6"/>
              <c:spPr>
                <a:solidFill>
                  <a:srgbClr val="FF0000"/>
                </a:solidFill>
                <a:ln>
                  <a:solidFill>
                    <a:srgbClr val="FF0000"/>
                  </a:solidFill>
                  <a:prstDash val="solid"/>
                </a:ln>
              </c:spPr>
            </c:marker>
            <c:spPr>
              <a:ln w="12700">
                <a:solidFill>
                  <a:srgbClr val="FF0000"/>
                </a:solidFill>
                <a:prstDash val="solid"/>
              </a:ln>
            </c:spPr>
          </c:dPt>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Alpha'!$B$2:$B$61</c:f>
              <c:numCache>
                <c:formatCode>0.0</c:formatCode>
                <c:ptCount val="60"/>
                <c:pt idx="0">
                  <c:v>3</c:v>
                </c:pt>
                <c:pt idx="1">
                  <c:v>4</c:v>
                </c:pt>
                <c:pt idx="2">
                  <c:v>2</c:v>
                </c:pt>
                <c:pt idx="3">
                  <c:v>1</c:v>
                </c:pt>
                <c:pt idx="4">
                  <c:v>2</c:v>
                </c:pt>
                <c:pt idx="5">
                  <c:v>2</c:v>
                </c:pt>
                <c:pt idx="6">
                  <c:v>4</c:v>
                </c:pt>
                <c:pt idx="7">
                  <c:v>1</c:v>
                </c:pt>
                <c:pt idx="8">
                  <c:v>2</c:v>
                </c:pt>
                <c:pt idx="9">
                  <c:v>0</c:v>
                </c:pt>
                <c:pt idx="10">
                  <c:v>1</c:v>
                </c:pt>
                <c:pt idx="11">
                  <c:v>2</c:v>
                </c:pt>
                <c:pt idx="12">
                  <c:v>2</c:v>
                </c:pt>
                <c:pt idx="13">
                  <c:v>2</c:v>
                </c:pt>
                <c:pt idx="14">
                  <c:v>1</c:v>
                </c:pt>
                <c:pt idx="15">
                  <c:v>1</c:v>
                </c:pt>
                <c:pt idx="16">
                  <c:v>1</c:v>
                </c:pt>
                <c:pt idx="17">
                  <c:v>1</c:v>
                </c:pt>
                <c:pt idx="18">
                  <c:v>2</c:v>
                </c:pt>
                <c:pt idx="19">
                  <c:v>4</c:v>
                </c:pt>
                <c:pt idx="20">
                  <c:v>2</c:v>
                </c:pt>
                <c:pt idx="21">
                  <c:v>3</c:v>
                </c:pt>
                <c:pt idx="22">
                  <c:v>5</c:v>
                </c:pt>
                <c:pt idx="23">
                  <c:v>3</c:v>
                </c:pt>
                <c:pt idx="24">
                  <c:v>3</c:v>
                </c:pt>
                <c:pt idx="25">
                  <c:v>4</c:v>
                </c:pt>
                <c:pt idx="26">
                  <c:v>5</c:v>
                </c:pt>
                <c:pt idx="27">
                  <c:v>2</c:v>
                </c:pt>
                <c:pt idx="28">
                  <c:v>4</c:v>
                </c:pt>
                <c:pt idx="29">
                  <c:v>1</c:v>
                </c:pt>
                <c:pt idx="30">
                  <c:v>1</c:v>
                </c:pt>
                <c:pt idx="31">
                  <c:v>3</c:v>
                </c:pt>
                <c:pt idx="32">
                  <c:v>5</c:v>
                </c:pt>
                <c:pt idx="33">
                  <c:v>3</c:v>
                </c:pt>
                <c:pt idx="34">
                  <c:v>5</c:v>
                </c:pt>
                <c:pt idx="35">
                  <c:v>3</c:v>
                </c:pt>
                <c:pt idx="36">
                  <c:v>2</c:v>
                </c:pt>
                <c:pt idx="37">
                  <c:v>4</c:v>
                </c:pt>
                <c:pt idx="38">
                  <c:v>4</c:v>
                </c:pt>
                <c:pt idx="39">
                  <c:v>4</c:v>
                </c:pt>
                <c:pt idx="40">
                  <c:v>4</c:v>
                </c:pt>
                <c:pt idx="41">
                  <c:v>1</c:v>
                </c:pt>
                <c:pt idx="42">
                  <c:v>2</c:v>
                </c:pt>
                <c:pt idx="43">
                  <c:v>3</c:v>
                </c:pt>
                <c:pt idx="44">
                  <c:v>3</c:v>
                </c:pt>
                <c:pt idx="45">
                  <c:v>1</c:v>
                </c:pt>
                <c:pt idx="46">
                  <c:v>14</c:v>
                </c:pt>
                <c:pt idx="47">
                  <c:v>5</c:v>
                </c:pt>
                <c:pt idx="48">
                  <c:v>10</c:v>
                </c:pt>
                <c:pt idx="49">
                  <c:v>9</c:v>
                </c:pt>
                <c:pt idx="50">
                  <c:v>6</c:v>
                </c:pt>
                <c:pt idx="51">
                  <c:v>5</c:v>
                </c:pt>
                <c:pt idx="52">
                  <c:v>5</c:v>
                </c:pt>
                <c:pt idx="53">
                  <c:v>9</c:v>
                </c:pt>
                <c:pt idx="54">
                  <c:v>9</c:v>
                </c:pt>
                <c:pt idx="55">
                  <c:v>2</c:v>
                </c:pt>
                <c:pt idx="56">
                  <c:v>8</c:v>
                </c:pt>
                <c:pt idx="57">
                  <c:v>4</c:v>
                </c:pt>
                <c:pt idx="58">
                  <c:v>4</c:v>
                </c:pt>
                <c:pt idx="59">
                  <c:v>9</c:v>
                </c:pt>
              </c:numCache>
            </c:numRef>
          </c:val>
        </c:ser>
        <c:ser>
          <c:idx val="1"/>
          <c:order val="1"/>
          <c:tx>
            <c:strRef>
              <c:f>'Gross Alpha'!$C$1</c:f>
              <c:strCache>
                <c:ptCount val="1"/>
                <c:pt idx="0">
                  <c:v>UCL</c:v>
                </c:pt>
              </c:strCache>
            </c:strRef>
          </c:tx>
          <c:spPr>
            <a:ln w="12700">
              <a:solidFill>
                <a:srgbClr val="FF0000"/>
              </a:solidFill>
              <a:prstDash val="lgDash"/>
            </a:ln>
          </c:spPr>
          <c:marker>
            <c:symbol val="none"/>
          </c:marker>
          <c:dLbls>
            <c:dLbl>
              <c:idx val="1"/>
              <c:layout>
                <c:manualLayout>
                  <c:x val="-1.4650388662121908E-2"/>
                  <c:y val="-1.0091742681857573E-2"/>
                </c:manualLayout>
              </c:layout>
              <c:tx>
                <c:rich>
                  <a:bodyPr/>
                  <a:lstStyle/>
                  <a:p>
                    <a:pPr>
                      <a:defRPr sz="1000" b="0" i="0" u="none" strike="noStrike" baseline="0">
                        <a:solidFill>
                          <a:srgbClr val="000000"/>
                        </a:solidFill>
                        <a:latin typeface="Calibri"/>
                        <a:ea typeface="Calibri"/>
                        <a:cs typeface="Calibri"/>
                      </a:defRPr>
                    </a:pPr>
                    <a:r>
                      <a:rPr lang="en-US"/>
                      <a:t>UCL</a:t>
                    </a:r>
                  </a:p>
                </c:rich>
              </c:tx>
              <c:spPr/>
              <c:dLblPos val="r"/>
            </c:dLbl>
            <c:dLbl>
              <c:idx val="59"/>
              <c:layout>
                <c:manualLayout>
                  <c:x val="-1.4650388662121898E-2"/>
                  <c:y val="-1.0091742681857573E-2"/>
                </c:manualLayout>
              </c:layout>
              <c:spPr/>
              <c:txPr>
                <a:bodyPr/>
                <a:lstStyle/>
                <a:p>
                  <a:pPr>
                    <a:defRPr sz="1000" b="0" i="0" u="none" strike="noStrike" baseline="0">
                      <a:solidFill>
                        <a:srgbClr val="000000"/>
                      </a:solidFill>
                      <a:latin typeface="Calibri"/>
                      <a:ea typeface="Calibri"/>
                      <a:cs typeface="Calibri"/>
                    </a:defRPr>
                  </a:pPr>
                  <a:endParaRPr lang="en-US"/>
                </a:p>
              </c:txPr>
              <c:dLblPos val="r"/>
              <c:showVal val="1"/>
            </c:dLbl>
            <c:delete val="1"/>
          </c:dLbls>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Alpha'!$C$2:$C$61</c:f>
              <c:numCache>
                <c:formatCode>0.0</c:formatCode>
                <c:ptCount val="60"/>
                <c:pt idx="0">
                  <c:v>6.112885060664996</c:v>
                </c:pt>
                <c:pt idx="1">
                  <c:v>6.2024932851718093</c:v>
                </c:pt>
                <c:pt idx="2">
                  <c:v>6.2921015096786146</c:v>
                </c:pt>
                <c:pt idx="3">
                  <c:v>6.3817097341854234</c:v>
                </c:pt>
                <c:pt idx="4">
                  <c:v>6.4713179586922314</c:v>
                </c:pt>
                <c:pt idx="5">
                  <c:v>6.5609261831990384</c:v>
                </c:pt>
                <c:pt idx="6">
                  <c:v>6.6505344077058419</c:v>
                </c:pt>
                <c:pt idx="7">
                  <c:v>6.7401426322126534</c:v>
                </c:pt>
                <c:pt idx="8">
                  <c:v>6.8297508567194551</c:v>
                </c:pt>
                <c:pt idx="9">
                  <c:v>6.9193590812262693</c:v>
                </c:pt>
                <c:pt idx="10">
                  <c:v>7.0089673057330764</c:v>
                </c:pt>
                <c:pt idx="11">
                  <c:v>7.0985755302398799</c:v>
                </c:pt>
                <c:pt idx="12">
                  <c:v>7.1881837547466887</c:v>
                </c:pt>
                <c:pt idx="13">
                  <c:v>7.2777919792534966</c:v>
                </c:pt>
                <c:pt idx="14">
                  <c:v>7.3674002037603019</c:v>
                </c:pt>
                <c:pt idx="15">
                  <c:v>7.4570084282671107</c:v>
                </c:pt>
                <c:pt idx="16">
                  <c:v>7.5466166527739187</c:v>
                </c:pt>
                <c:pt idx="17">
                  <c:v>7.6362248772807266</c:v>
                </c:pt>
                <c:pt idx="18">
                  <c:v>7.7258331017875337</c:v>
                </c:pt>
                <c:pt idx="19">
                  <c:v>7.8154413262943407</c:v>
                </c:pt>
                <c:pt idx="20">
                  <c:v>7.9050495508011505</c:v>
                </c:pt>
                <c:pt idx="21">
                  <c:v>7.9946577753079557</c:v>
                </c:pt>
                <c:pt idx="22">
                  <c:v>8.084265999814761</c:v>
                </c:pt>
                <c:pt idx="23">
                  <c:v>8.173874224321569</c:v>
                </c:pt>
                <c:pt idx="24">
                  <c:v>8.2634824488283822</c:v>
                </c:pt>
                <c:pt idx="25">
                  <c:v>8.3530906733351848</c:v>
                </c:pt>
                <c:pt idx="26">
                  <c:v>8.4426988978419963</c:v>
                </c:pt>
                <c:pt idx="27">
                  <c:v>8.532307122348799</c:v>
                </c:pt>
                <c:pt idx="28">
                  <c:v>8.6219153468556051</c:v>
                </c:pt>
                <c:pt idx="29">
                  <c:v>8.7115235713624131</c:v>
                </c:pt>
                <c:pt idx="30">
                  <c:v>8.8011317958692228</c:v>
                </c:pt>
                <c:pt idx="31">
                  <c:v>8.8907400203760307</c:v>
                </c:pt>
                <c:pt idx="32">
                  <c:v>8.9803482448828369</c:v>
                </c:pt>
                <c:pt idx="33">
                  <c:v>9.0699564693896484</c:v>
                </c:pt>
                <c:pt idx="34">
                  <c:v>9.1595646938964528</c:v>
                </c:pt>
                <c:pt idx="35">
                  <c:v>9.2491729184032607</c:v>
                </c:pt>
                <c:pt idx="36">
                  <c:v>9.3387811429100651</c:v>
                </c:pt>
                <c:pt idx="37">
                  <c:v>9.4283893674168695</c:v>
                </c:pt>
                <c:pt idx="38">
                  <c:v>9.5179975919236828</c:v>
                </c:pt>
                <c:pt idx="39">
                  <c:v>9.6076058164304907</c:v>
                </c:pt>
                <c:pt idx="40">
                  <c:v>9.6972140409372969</c:v>
                </c:pt>
                <c:pt idx="41">
                  <c:v>9.7868222654441031</c:v>
                </c:pt>
                <c:pt idx="42">
                  <c:v>9.8764304899509163</c:v>
                </c:pt>
                <c:pt idx="43">
                  <c:v>9.9660387144577207</c:v>
                </c:pt>
                <c:pt idx="44">
                  <c:v>10.055646938964536</c:v>
                </c:pt>
                <c:pt idx="45">
                  <c:v>10.145255163471329</c:v>
                </c:pt>
                <c:pt idx="46">
                  <c:v>10.234863387978136</c:v>
                </c:pt>
                <c:pt idx="47">
                  <c:v>10.324471612484952</c:v>
                </c:pt>
                <c:pt idx="48">
                  <c:v>10.414079836991757</c:v>
                </c:pt>
                <c:pt idx="49">
                  <c:v>10.503688061498565</c:v>
                </c:pt>
                <c:pt idx="50">
                  <c:v>10.593296286005376</c:v>
                </c:pt>
                <c:pt idx="51">
                  <c:v>10.682904510512182</c:v>
                </c:pt>
                <c:pt idx="52">
                  <c:v>10.772512735018989</c:v>
                </c:pt>
                <c:pt idx="53">
                  <c:v>10.8621209595258</c:v>
                </c:pt>
                <c:pt idx="54">
                  <c:v>10.951729184032601</c:v>
                </c:pt>
                <c:pt idx="55">
                  <c:v>11.041337408539405</c:v>
                </c:pt>
                <c:pt idx="56">
                  <c:v>11.13094563304622</c:v>
                </c:pt>
                <c:pt idx="57">
                  <c:v>11.220553857553025</c:v>
                </c:pt>
                <c:pt idx="58">
                  <c:v>11.310162082059833</c:v>
                </c:pt>
                <c:pt idx="59">
                  <c:v>11.399770306566641</c:v>
                </c:pt>
              </c:numCache>
            </c:numRef>
          </c:val>
        </c:ser>
        <c:ser>
          <c:idx val="2"/>
          <c:order val="2"/>
          <c:tx>
            <c:strRef>
              <c:f>'Gross Alpha'!$D$1</c:f>
              <c:strCache>
                <c:ptCount val="1"/>
                <c:pt idx="0">
                  <c:v> +2 Sigma</c:v>
                </c:pt>
              </c:strCache>
            </c:strRef>
          </c:tx>
          <c:spPr>
            <a:ln w="12700">
              <a:solidFill>
                <a:srgbClr val="FF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Alpha'!$D$2:$D$61</c:f>
              <c:numCache>
                <c:formatCode>0.0</c:formatCode>
                <c:ptCount val="60"/>
                <c:pt idx="0">
                  <c:v>4.3996647216819493</c:v>
                </c:pt>
                <c:pt idx="1">
                  <c:v>4.4892729461887564</c:v>
                </c:pt>
                <c:pt idx="2">
                  <c:v>4.5788811706955626</c:v>
                </c:pt>
                <c:pt idx="3">
                  <c:v>4.6684893952023714</c:v>
                </c:pt>
                <c:pt idx="4">
                  <c:v>4.7580976197091784</c:v>
                </c:pt>
                <c:pt idx="5">
                  <c:v>4.8477058442159837</c:v>
                </c:pt>
                <c:pt idx="6">
                  <c:v>4.9373140687227908</c:v>
                </c:pt>
                <c:pt idx="7">
                  <c:v>5.0269222932296014</c:v>
                </c:pt>
                <c:pt idx="8">
                  <c:v>5.116530517736404</c:v>
                </c:pt>
                <c:pt idx="9">
                  <c:v>5.2061387422432164</c:v>
                </c:pt>
                <c:pt idx="10">
                  <c:v>5.2957469667500225</c:v>
                </c:pt>
                <c:pt idx="11">
                  <c:v>5.3853551912568314</c:v>
                </c:pt>
                <c:pt idx="12">
                  <c:v>5.474963415763642</c:v>
                </c:pt>
                <c:pt idx="13">
                  <c:v>5.5645716402704437</c:v>
                </c:pt>
                <c:pt idx="14">
                  <c:v>5.654179864777249</c:v>
                </c:pt>
                <c:pt idx="15">
                  <c:v>5.7437880892840631</c:v>
                </c:pt>
                <c:pt idx="16">
                  <c:v>5.8333963137908702</c:v>
                </c:pt>
                <c:pt idx="17">
                  <c:v>5.9230045382976755</c:v>
                </c:pt>
                <c:pt idx="18">
                  <c:v>6.0126127628044825</c:v>
                </c:pt>
                <c:pt idx="19">
                  <c:v>6.1022209873112896</c:v>
                </c:pt>
                <c:pt idx="20">
                  <c:v>6.1918292118180975</c:v>
                </c:pt>
                <c:pt idx="21">
                  <c:v>6.2814374363249064</c:v>
                </c:pt>
                <c:pt idx="22">
                  <c:v>6.3710456608317125</c:v>
                </c:pt>
                <c:pt idx="23">
                  <c:v>6.4606538853385223</c:v>
                </c:pt>
                <c:pt idx="24">
                  <c:v>6.5502621098453302</c:v>
                </c:pt>
                <c:pt idx="25">
                  <c:v>6.6398703343521381</c:v>
                </c:pt>
                <c:pt idx="26">
                  <c:v>6.7294785588589408</c:v>
                </c:pt>
                <c:pt idx="27">
                  <c:v>6.8190867833657496</c:v>
                </c:pt>
                <c:pt idx="28">
                  <c:v>6.9086950078725584</c:v>
                </c:pt>
                <c:pt idx="29">
                  <c:v>6.9983032323793672</c:v>
                </c:pt>
                <c:pt idx="30">
                  <c:v>7.0879114568861699</c:v>
                </c:pt>
                <c:pt idx="31">
                  <c:v>7.1775196813929796</c:v>
                </c:pt>
                <c:pt idx="32">
                  <c:v>7.2671279058997875</c:v>
                </c:pt>
                <c:pt idx="33">
                  <c:v>7.3567361304065946</c:v>
                </c:pt>
                <c:pt idx="34">
                  <c:v>7.4463443549134034</c:v>
                </c:pt>
                <c:pt idx="35">
                  <c:v>7.5359525794202078</c:v>
                </c:pt>
                <c:pt idx="36">
                  <c:v>7.6255608039270157</c:v>
                </c:pt>
                <c:pt idx="37">
                  <c:v>7.7151690284338263</c:v>
                </c:pt>
                <c:pt idx="38">
                  <c:v>7.8047772529406316</c:v>
                </c:pt>
                <c:pt idx="39">
                  <c:v>7.894385477447436</c:v>
                </c:pt>
                <c:pt idx="40">
                  <c:v>7.9839937019542502</c:v>
                </c:pt>
                <c:pt idx="41">
                  <c:v>8.0736019264610537</c:v>
                </c:pt>
                <c:pt idx="42">
                  <c:v>8.1632101509678616</c:v>
                </c:pt>
                <c:pt idx="43">
                  <c:v>8.2528183754746696</c:v>
                </c:pt>
                <c:pt idx="44">
                  <c:v>8.3424265999814811</c:v>
                </c:pt>
                <c:pt idx="45">
                  <c:v>8.4320348244882908</c:v>
                </c:pt>
                <c:pt idx="46">
                  <c:v>8.5216430489950916</c:v>
                </c:pt>
                <c:pt idx="47">
                  <c:v>8.611251273501896</c:v>
                </c:pt>
                <c:pt idx="48">
                  <c:v>8.7008594980087057</c:v>
                </c:pt>
                <c:pt idx="49">
                  <c:v>8.7904677225155119</c:v>
                </c:pt>
                <c:pt idx="50">
                  <c:v>8.8800759470223216</c:v>
                </c:pt>
                <c:pt idx="51">
                  <c:v>8.9696841715291349</c:v>
                </c:pt>
                <c:pt idx="52">
                  <c:v>9.0592923960359393</c:v>
                </c:pt>
                <c:pt idx="53">
                  <c:v>9.1489006205427419</c:v>
                </c:pt>
                <c:pt idx="54">
                  <c:v>9.2385088450495481</c:v>
                </c:pt>
                <c:pt idx="55">
                  <c:v>9.3281170695563542</c:v>
                </c:pt>
                <c:pt idx="56">
                  <c:v>9.4177252940631657</c:v>
                </c:pt>
                <c:pt idx="57">
                  <c:v>9.5073335185699772</c:v>
                </c:pt>
                <c:pt idx="58">
                  <c:v>9.5969417430767763</c:v>
                </c:pt>
                <c:pt idx="59">
                  <c:v>9.6865499675835878</c:v>
                </c:pt>
              </c:numCache>
            </c:numRef>
          </c:val>
        </c:ser>
        <c:ser>
          <c:idx val="3"/>
          <c:order val="3"/>
          <c:tx>
            <c:strRef>
              <c:f>'Gross Alpha'!$E$1</c:f>
              <c:strCache>
                <c:ptCount val="1"/>
                <c:pt idx="0">
                  <c:v> +1 Sigma</c:v>
                </c:pt>
              </c:strCache>
            </c:strRef>
          </c:tx>
          <c:spPr>
            <a:ln w="12700">
              <a:solidFill>
                <a:srgbClr val="00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Alpha'!$E$2:$E$61</c:f>
              <c:numCache>
                <c:formatCode>0.0</c:formatCode>
                <c:ptCount val="60"/>
                <c:pt idx="0">
                  <c:v>2.6864443826988977</c:v>
                </c:pt>
                <c:pt idx="1">
                  <c:v>2.7760526072057039</c:v>
                </c:pt>
                <c:pt idx="2">
                  <c:v>2.8656608317125132</c:v>
                </c:pt>
                <c:pt idx="3">
                  <c:v>2.9552690562193198</c:v>
                </c:pt>
                <c:pt idx="4">
                  <c:v>3.0448772807261282</c:v>
                </c:pt>
                <c:pt idx="5">
                  <c:v>3.1344855052329352</c:v>
                </c:pt>
                <c:pt idx="6">
                  <c:v>3.2240937297397432</c:v>
                </c:pt>
                <c:pt idx="7">
                  <c:v>3.3137019542465502</c:v>
                </c:pt>
                <c:pt idx="8">
                  <c:v>3.4033101787533586</c:v>
                </c:pt>
                <c:pt idx="9">
                  <c:v>3.492918403260163</c:v>
                </c:pt>
                <c:pt idx="10">
                  <c:v>3.5825266277669736</c:v>
                </c:pt>
                <c:pt idx="11">
                  <c:v>3.6721348522737802</c:v>
                </c:pt>
                <c:pt idx="12">
                  <c:v>3.7617430767805882</c:v>
                </c:pt>
                <c:pt idx="13">
                  <c:v>3.8513513012873952</c:v>
                </c:pt>
                <c:pt idx="14">
                  <c:v>3.9409595257942023</c:v>
                </c:pt>
                <c:pt idx="15">
                  <c:v>4.0305677503010093</c:v>
                </c:pt>
                <c:pt idx="16">
                  <c:v>4.1201759748078146</c:v>
                </c:pt>
                <c:pt idx="17">
                  <c:v>4.2097841993146279</c:v>
                </c:pt>
                <c:pt idx="18">
                  <c:v>4.2993924238214341</c:v>
                </c:pt>
                <c:pt idx="19">
                  <c:v>4.3890006483282376</c:v>
                </c:pt>
                <c:pt idx="20">
                  <c:v>4.4786088728350473</c:v>
                </c:pt>
                <c:pt idx="21">
                  <c:v>4.5682170973418543</c:v>
                </c:pt>
                <c:pt idx="22">
                  <c:v>4.6578253218486605</c:v>
                </c:pt>
                <c:pt idx="23">
                  <c:v>4.7474335463554667</c:v>
                </c:pt>
                <c:pt idx="24">
                  <c:v>4.8370417708622764</c:v>
                </c:pt>
                <c:pt idx="25">
                  <c:v>4.9266499953690879</c:v>
                </c:pt>
                <c:pt idx="26">
                  <c:v>5.0162582198758905</c:v>
                </c:pt>
                <c:pt idx="27">
                  <c:v>5.1058664443826984</c:v>
                </c:pt>
                <c:pt idx="28">
                  <c:v>5.1954746688895037</c:v>
                </c:pt>
                <c:pt idx="29">
                  <c:v>5.2850828933963125</c:v>
                </c:pt>
                <c:pt idx="30">
                  <c:v>5.3746911179031231</c:v>
                </c:pt>
                <c:pt idx="31">
                  <c:v>5.4642993424099284</c:v>
                </c:pt>
                <c:pt idx="32">
                  <c:v>5.5539075669167337</c:v>
                </c:pt>
                <c:pt idx="33">
                  <c:v>5.6435157914235425</c:v>
                </c:pt>
                <c:pt idx="34">
                  <c:v>5.7331240159303514</c:v>
                </c:pt>
                <c:pt idx="35">
                  <c:v>5.8227322404371558</c:v>
                </c:pt>
                <c:pt idx="36">
                  <c:v>5.9123404649439681</c:v>
                </c:pt>
                <c:pt idx="37">
                  <c:v>6.0019486894507734</c:v>
                </c:pt>
                <c:pt idx="38">
                  <c:v>6.0915569139575805</c:v>
                </c:pt>
                <c:pt idx="39">
                  <c:v>6.1811651384643884</c:v>
                </c:pt>
                <c:pt idx="40">
                  <c:v>6.2707733629711981</c:v>
                </c:pt>
                <c:pt idx="41">
                  <c:v>6.3603815874780008</c:v>
                </c:pt>
                <c:pt idx="42">
                  <c:v>6.4499898119848114</c:v>
                </c:pt>
                <c:pt idx="43">
                  <c:v>6.5395980364916184</c:v>
                </c:pt>
                <c:pt idx="44">
                  <c:v>6.6292062609984255</c:v>
                </c:pt>
                <c:pt idx="45">
                  <c:v>6.7188144855052325</c:v>
                </c:pt>
                <c:pt idx="46">
                  <c:v>6.8084227100120414</c:v>
                </c:pt>
                <c:pt idx="47">
                  <c:v>6.8980309345188475</c:v>
                </c:pt>
                <c:pt idx="48">
                  <c:v>6.9876391590256564</c:v>
                </c:pt>
                <c:pt idx="49">
                  <c:v>7.0772473835324661</c:v>
                </c:pt>
                <c:pt idx="50">
                  <c:v>7.1668556080392687</c:v>
                </c:pt>
                <c:pt idx="51">
                  <c:v>7.2564638325460784</c:v>
                </c:pt>
                <c:pt idx="52">
                  <c:v>7.3460720570528864</c:v>
                </c:pt>
                <c:pt idx="53">
                  <c:v>7.4356802815596934</c:v>
                </c:pt>
                <c:pt idx="54">
                  <c:v>7.5252885060664978</c:v>
                </c:pt>
                <c:pt idx="55">
                  <c:v>7.6148967305733066</c:v>
                </c:pt>
                <c:pt idx="56">
                  <c:v>7.7045049550801146</c:v>
                </c:pt>
                <c:pt idx="57">
                  <c:v>7.7941131795869207</c:v>
                </c:pt>
                <c:pt idx="58">
                  <c:v>7.8837214040937331</c:v>
                </c:pt>
                <c:pt idx="59">
                  <c:v>7.9733296286005393</c:v>
                </c:pt>
              </c:numCache>
            </c:numRef>
          </c:val>
        </c:ser>
        <c:ser>
          <c:idx val="4"/>
          <c:order val="4"/>
          <c:tx>
            <c:strRef>
              <c:f>'Gross Alpha'!$F$1</c:f>
              <c:strCache>
                <c:ptCount val="1"/>
                <c:pt idx="0">
                  <c:v>Average</c:v>
                </c:pt>
              </c:strCache>
            </c:strRef>
          </c:tx>
          <c:spPr>
            <a:ln w="19050">
              <a:solidFill>
                <a:srgbClr val="00FFFF"/>
              </a:solidFill>
              <a:prstDash val="solid"/>
            </a:ln>
          </c:spPr>
          <c:marker>
            <c:symbol val="none"/>
          </c:marker>
          <c:dLbls>
            <c:dLbl>
              <c:idx val="1"/>
              <c:layout>
                <c:manualLayout>
                  <c:x val="-1.4650388662121908E-2"/>
                  <c:y val="-1.00917426818575E-2"/>
                </c:manualLayout>
              </c:layout>
              <c:tx>
                <c:rich>
                  <a:bodyPr/>
                  <a:lstStyle/>
                  <a:p>
                    <a:pPr>
                      <a:defRPr sz="1000" b="0" i="0" u="none" strike="noStrike" baseline="0">
                        <a:solidFill>
                          <a:srgbClr val="000000"/>
                        </a:solidFill>
                        <a:latin typeface="Calibri"/>
                        <a:ea typeface="Calibri"/>
                        <a:cs typeface="Calibri"/>
                      </a:defRPr>
                    </a:pPr>
                    <a:r>
                      <a:rPr lang="en-US"/>
                      <a:t>CL</a:t>
                    </a:r>
                  </a:p>
                </c:rich>
              </c:tx>
              <c:spPr/>
              <c:dLblPos val="r"/>
            </c:dLbl>
            <c:dLbl>
              <c:idx val="59"/>
              <c:layout>
                <c:manualLayout>
                  <c:x val="-1.4650388662121898E-2"/>
                  <c:y val="-1.0091742681857573E-2"/>
                </c:manualLayout>
              </c:layout>
              <c:spPr/>
              <c:txPr>
                <a:bodyPr/>
                <a:lstStyle/>
                <a:p>
                  <a:pPr>
                    <a:defRPr sz="1000" b="0" i="0" u="none" strike="noStrike" baseline="0">
                      <a:solidFill>
                        <a:srgbClr val="000000"/>
                      </a:solidFill>
                      <a:latin typeface="Calibri"/>
                      <a:ea typeface="Calibri"/>
                      <a:cs typeface="Calibri"/>
                    </a:defRPr>
                  </a:pPr>
                  <a:endParaRPr lang="en-US"/>
                </a:p>
              </c:txPr>
              <c:dLblPos val="r"/>
              <c:showVal val="1"/>
            </c:dLbl>
            <c:delete val="1"/>
          </c:dLbls>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Alpha'!$F$2:$F$61</c:f>
              <c:numCache>
                <c:formatCode>0.0</c:formatCode>
                <c:ptCount val="60"/>
                <c:pt idx="0">
                  <c:v>0.97322404371584703</c:v>
                </c:pt>
                <c:pt idx="1">
                  <c:v>1.0628322682226541</c:v>
                </c:pt>
                <c:pt idx="2">
                  <c:v>1.1524404927294618</c:v>
                </c:pt>
                <c:pt idx="3">
                  <c:v>1.2420487172362693</c:v>
                </c:pt>
                <c:pt idx="4">
                  <c:v>1.3316569417430772</c:v>
                </c:pt>
                <c:pt idx="5">
                  <c:v>1.4212651662498839</c:v>
                </c:pt>
                <c:pt idx="6">
                  <c:v>1.5108733907566916</c:v>
                </c:pt>
                <c:pt idx="7">
                  <c:v>1.6004816152634986</c:v>
                </c:pt>
                <c:pt idx="8">
                  <c:v>1.6900898397703075</c:v>
                </c:pt>
                <c:pt idx="9">
                  <c:v>1.7796980642771139</c:v>
                </c:pt>
                <c:pt idx="10">
                  <c:v>1.8693062887839214</c:v>
                </c:pt>
                <c:pt idx="11">
                  <c:v>1.9589145132907293</c:v>
                </c:pt>
                <c:pt idx="12">
                  <c:v>2.0485227377975379</c:v>
                </c:pt>
                <c:pt idx="13">
                  <c:v>2.1381309623043445</c:v>
                </c:pt>
                <c:pt idx="14">
                  <c:v>2.227739186811152</c:v>
                </c:pt>
                <c:pt idx="15">
                  <c:v>2.3173474113179586</c:v>
                </c:pt>
                <c:pt idx="16">
                  <c:v>2.4069556358247639</c:v>
                </c:pt>
                <c:pt idx="17">
                  <c:v>2.4965638603315736</c:v>
                </c:pt>
                <c:pt idx="18">
                  <c:v>2.5861720848383807</c:v>
                </c:pt>
                <c:pt idx="19">
                  <c:v>2.6757803093451877</c:v>
                </c:pt>
                <c:pt idx="20">
                  <c:v>2.765388533851997</c:v>
                </c:pt>
                <c:pt idx="21">
                  <c:v>2.8549967583588032</c:v>
                </c:pt>
                <c:pt idx="22">
                  <c:v>2.9446049828656111</c:v>
                </c:pt>
                <c:pt idx="23">
                  <c:v>3.0342132073724191</c:v>
                </c:pt>
                <c:pt idx="24">
                  <c:v>3.1238214318792257</c:v>
                </c:pt>
                <c:pt idx="25">
                  <c:v>3.2134296563860341</c:v>
                </c:pt>
                <c:pt idx="26">
                  <c:v>3.3030378808928411</c:v>
                </c:pt>
                <c:pt idx="27">
                  <c:v>3.392646105399646</c:v>
                </c:pt>
                <c:pt idx="28">
                  <c:v>3.4822543299064548</c:v>
                </c:pt>
                <c:pt idx="29">
                  <c:v>3.5718625544132618</c:v>
                </c:pt>
                <c:pt idx="30">
                  <c:v>3.6614707789200716</c:v>
                </c:pt>
                <c:pt idx="31">
                  <c:v>3.7510790034268777</c:v>
                </c:pt>
                <c:pt idx="32">
                  <c:v>3.8406872279336848</c:v>
                </c:pt>
                <c:pt idx="33">
                  <c:v>3.9302954524404932</c:v>
                </c:pt>
                <c:pt idx="34">
                  <c:v>4.0199036769472976</c:v>
                </c:pt>
                <c:pt idx="35">
                  <c:v>4.1095119014541073</c:v>
                </c:pt>
                <c:pt idx="36">
                  <c:v>4.1991201259609152</c:v>
                </c:pt>
                <c:pt idx="37">
                  <c:v>4.2887283504677223</c:v>
                </c:pt>
                <c:pt idx="38">
                  <c:v>4.3783365749745293</c:v>
                </c:pt>
                <c:pt idx="39">
                  <c:v>4.4679447994813373</c:v>
                </c:pt>
                <c:pt idx="40">
                  <c:v>4.5575530239881452</c:v>
                </c:pt>
                <c:pt idx="41">
                  <c:v>4.6471612484949496</c:v>
                </c:pt>
                <c:pt idx="42">
                  <c:v>4.736769473001762</c:v>
                </c:pt>
                <c:pt idx="43">
                  <c:v>4.8263776975085673</c:v>
                </c:pt>
                <c:pt idx="44">
                  <c:v>4.9159859220153734</c:v>
                </c:pt>
                <c:pt idx="45">
                  <c:v>5.0055941465221805</c:v>
                </c:pt>
                <c:pt idx="46">
                  <c:v>5.0952023710289875</c:v>
                </c:pt>
                <c:pt idx="47">
                  <c:v>5.1848105955357946</c:v>
                </c:pt>
                <c:pt idx="48">
                  <c:v>5.2744188200426025</c:v>
                </c:pt>
                <c:pt idx="49">
                  <c:v>5.3640270445494087</c:v>
                </c:pt>
                <c:pt idx="50">
                  <c:v>5.4536352690562167</c:v>
                </c:pt>
                <c:pt idx="51">
                  <c:v>5.5432434935630326</c:v>
                </c:pt>
                <c:pt idx="52">
                  <c:v>5.6328517180698325</c:v>
                </c:pt>
                <c:pt idx="53">
                  <c:v>5.7224599425766405</c:v>
                </c:pt>
                <c:pt idx="54">
                  <c:v>5.8120681670834475</c:v>
                </c:pt>
                <c:pt idx="55">
                  <c:v>5.9016763915902581</c:v>
                </c:pt>
                <c:pt idx="56">
                  <c:v>5.9912846160970625</c:v>
                </c:pt>
                <c:pt idx="57">
                  <c:v>6.0808928406038714</c:v>
                </c:pt>
                <c:pt idx="58">
                  <c:v>6.1705010651106793</c:v>
                </c:pt>
                <c:pt idx="59">
                  <c:v>6.2601092896174855</c:v>
                </c:pt>
              </c:numCache>
            </c:numRef>
          </c:val>
        </c:ser>
        <c:ser>
          <c:idx val="5"/>
          <c:order val="5"/>
          <c:tx>
            <c:strRef>
              <c:f>'Gross Alpha'!$G$1</c:f>
              <c:strCache>
                <c:ptCount val="1"/>
                <c:pt idx="0">
                  <c:v> -1 Sigma</c:v>
                </c:pt>
              </c:strCache>
            </c:strRef>
          </c:tx>
          <c:spPr>
            <a:ln w="12700">
              <a:solidFill>
                <a:srgbClr val="00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Alpha'!$G$2:$G$61</c:f>
              <c:numCache>
                <c:formatCode>0.0</c:formatCode>
                <c:ptCount val="60"/>
                <c:pt idx="0">
                  <c:v>-0.7399962952672039</c:v>
                </c:pt>
                <c:pt idx="1">
                  <c:v>-0.65038807076039662</c:v>
                </c:pt>
                <c:pt idx="2">
                  <c:v>-0.56077984625358979</c:v>
                </c:pt>
                <c:pt idx="3">
                  <c:v>-0.47117162174678162</c:v>
                </c:pt>
                <c:pt idx="4">
                  <c:v>-0.3815633972399744</c:v>
                </c:pt>
                <c:pt idx="5">
                  <c:v>-0.29195517273316685</c:v>
                </c:pt>
                <c:pt idx="6">
                  <c:v>-0.2023469482263594</c:v>
                </c:pt>
                <c:pt idx="7">
                  <c:v>-0.1127387237195519</c:v>
                </c:pt>
                <c:pt idx="8">
                  <c:v>-2.3130499212744342E-2</c:v>
                </c:pt>
                <c:pt idx="9">
                  <c:v>6.647772529406315E-2</c:v>
                </c:pt>
                <c:pt idx="10">
                  <c:v>0.15608594980087048</c:v>
                </c:pt>
                <c:pt idx="11">
                  <c:v>0.24569417430767793</c:v>
                </c:pt>
                <c:pt idx="12">
                  <c:v>0.33530239881448548</c:v>
                </c:pt>
                <c:pt idx="13">
                  <c:v>0.42491062332129287</c:v>
                </c:pt>
                <c:pt idx="14">
                  <c:v>0.5145188478281002</c:v>
                </c:pt>
                <c:pt idx="15">
                  <c:v>0.60412707233490792</c:v>
                </c:pt>
                <c:pt idx="16">
                  <c:v>0.69373529684171542</c:v>
                </c:pt>
                <c:pt idx="17">
                  <c:v>0.7833435213485227</c:v>
                </c:pt>
                <c:pt idx="18">
                  <c:v>0.8729517458553302</c:v>
                </c:pt>
                <c:pt idx="19">
                  <c:v>0.96255997036213725</c:v>
                </c:pt>
                <c:pt idx="20">
                  <c:v>1.0521681948689456</c:v>
                </c:pt>
                <c:pt idx="21">
                  <c:v>1.1417764193757522</c:v>
                </c:pt>
                <c:pt idx="22">
                  <c:v>1.2313846438825593</c:v>
                </c:pt>
                <c:pt idx="23">
                  <c:v>1.3209928683893672</c:v>
                </c:pt>
                <c:pt idx="24">
                  <c:v>1.4106010928961739</c:v>
                </c:pt>
                <c:pt idx="25">
                  <c:v>1.5002093174029816</c:v>
                </c:pt>
                <c:pt idx="26">
                  <c:v>1.5898175419097902</c:v>
                </c:pt>
                <c:pt idx="27">
                  <c:v>1.6794257664165972</c:v>
                </c:pt>
                <c:pt idx="28">
                  <c:v>1.7690339909234039</c:v>
                </c:pt>
                <c:pt idx="29">
                  <c:v>1.858642215430212</c:v>
                </c:pt>
                <c:pt idx="30">
                  <c:v>1.9482504399370202</c:v>
                </c:pt>
                <c:pt idx="31">
                  <c:v>2.0378586644438252</c:v>
                </c:pt>
                <c:pt idx="32">
                  <c:v>2.127466888950635</c:v>
                </c:pt>
                <c:pt idx="33">
                  <c:v>2.217075113457442</c:v>
                </c:pt>
                <c:pt idx="34">
                  <c:v>2.3066833379642473</c:v>
                </c:pt>
                <c:pt idx="35">
                  <c:v>2.396291562471057</c:v>
                </c:pt>
                <c:pt idx="36">
                  <c:v>2.4858997869778641</c:v>
                </c:pt>
                <c:pt idx="37">
                  <c:v>2.5755080114846707</c:v>
                </c:pt>
                <c:pt idx="38">
                  <c:v>2.6651162359914791</c:v>
                </c:pt>
                <c:pt idx="39">
                  <c:v>2.7547244604982861</c:v>
                </c:pt>
                <c:pt idx="40">
                  <c:v>2.8443326850050941</c:v>
                </c:pt>
                <c:pt idx="41">
                  <c:v>2.9339409095119007</c:v>
                </c:pt>
                <c:pt idx="42">
                  <c:v>3.0235491340187068</c:v>
                </c:pt>
                <c:pt idx="43">
                  <c:v>3.1131573585255179</c:v>
                </c:pt>
                <c:pt idx="44">
                  <c:v>3.2027655830323241</c:v>
                </c:pt>
                <c:pt idx="45">
                  <c:v>3.2923738075391302</c:v>
                </c:pt>
                <c:pt idx="46">
                  <c:v>3.3819820320459382</c:v>
                </c:pt>
                <c:pt idx="47">
                  <c:v>3.471590256552747</c:v>
                </c:pt>
                <c:pt idx="48">
                  <c:v>3.5611984810595532</c:v>
                </c:pt>
                <c:pt idx="49">
                  <c:v>3.6508067055663602</c:v>
                </c:pt>
                <c:pt idx="50">
                  <c:v>3.7404149300731677</c:v>
                </c:pt>
                <c:pt idx="51">
                  <c:v>3.8300231545799761</c:v>
                </c:pt>
                <c:pt idx="52">
                  <c:v>3.9196313790867823</c:v>
                </c:pt>
                <c:pt idx="53">
                  <c:v>4.009239603593592</c:v>
                </c:pt>
                <c:pt idx="54">
                  <c:v>4.0988478281003964</c:v>
                </c:pt>
                <c:pt idx="55">
                  <c:v>4.1884560526072017</c:v>
                </c:pt>
                <c:pt idx="56">
                  <c:v>4.2780642771140105</c:v>
                </c:pt>
                <c:pt idx="57">
                  <c:v>4.3676725016208202</c:v>
                </c:pt>
                <c:pt idx="58">
                  <c:v>4.4572807261276282</c:v>
                </c:pt>
                <c:pt idx="59">
                  <c:v>4.5468889506344343</c:v>
                </c:pt>
              </c:numCache>
            </c:numRef>
          </c:val>
        </c:ser>
        <c:ser>
          <c:idx val="6"/>
          <c:order val="6"/>
          <c:tx>
            <c:strRef>
              <c:f>'Gross Alpha'!$H$1</c:f>
              <c:strCache>
                <c:ptCount val="1"/>
                <c:pt idx="0">
                  <c:v> -2 Sigma</c:v>
                </c:pt>
              </c:strCache>
            </c:strRef>
          </c:tx>
          <c:spPr>
            <a:ln w="12700">
              <a:solidFill>
                <a:srgbClr val="FF8080"/>
              </a:solidFill>
              <a:prstDash val="lgDashDot"/>
            </a:ln>
          </c:spPr>
          <c:marker>
            <c:symbol val="none"/>
          </c:marker>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Alpha'!$H$2:$H$61</c:f>
              <c:numCache>
                <c:formatCode>0.0</c:formatCode>
                <c:ptCount val="60"/>
                <c:pt idx="0">
                  <c:v>-2.4532166342502539</c:v>
                </c:pt>
                <c:pt idx="1">
                  <c:v>-2.3636084097434464</c:v>
                </c:pt>
                <c:pt idx="2">
                  <c:v>-2.2740001852366403</c:v>
                </c:pt>
                <c:pt idx="3">
                  <c:v>-2.1843919607298337</c:v>
                </c:pt>
                <c:pt idx="4">
                  <c:v>-2.0947837362230253</c:v>
                </c:pt>
                <c:pt idx="5">
                  <c:v>-2.0051755117162182</c:v>
                </c:pt>
                <c:pt idx="6">
                  <c:v>-1.9155672872094096</c:v>
                </c:pt>
                <c:pt idx="7">
                  <c:v>-1.8259590627026028</c:v>
                </c:pt>
                <c:pt idx="8">
                  <c:v>-1.7363508381957957</c:v>
                </c:pt>
                <c:pt idx="9">
                  <c:v>-1.646742613688988</c:v>
                </c:pt>
                <c:pt idx="10">
                  <c:v>-1.5571343891821796</c:v>
                </c:pt>
                <c:pt idx="11">
                  <c:v>-1.467526164675373</c:v>
                </c:pt>
                <c:pt idx="12">
                  <c:v>-1.3779179401685662</c:v>
                </c:pt>
                <c:pt idx="13">
                  <c:v>-1.2883097156617582</c:v>
                </c:pt>
                <c:pt idx="14">
                  <c:v>-1.1987014911549503</c:v>
                </c:pt>
                <c:pt idx="15">
                  <c:v>-1.1090932666481432</c:v>
                </c:pt>
                <c:pt idx="16">
                  <c:v>-1.0194850421413357</c:v>
                </c:pt>
                <c:pt idx="17">
                  <c:v>-0.92987681763452867</c:v>
                </c:pt>
                <c:pt idx="18">
                  <c:v>-0.84026859312772051</c:v>
                </c:pt>
                <c:pt idx="19">
                  <c:v>-0.75066036862091368</c:v>
                </c:pt>
                <c:pt idx="20">
                  <c:v>-0.66105214411410573</c:v>
                </c:pt>
                <c:pt idx="21">
                  <c:v>-0.57144391960729868</c:v>
                </c:pt>
                <c:pt idx="22">
                  <c:v>-0.48183569510049135</c:v>
                </c:pt>
                <c:pt idx="23">
                  <c:v>-0.39222747059368385</c:v>
                </c:pt>
                <c:pt idx="24">
                  <c:v>-0.30261924608687618</c:v>
                </c:pt>
                <c:pt idx="25">
                  <c:v>-0.21301102158006877</c:v>
                </c:pt>
                <c:pt idx="26">
                  <c:v>-0.12340279707326121</c:v>
                </c:pt>
                <c:pt idx="27">
                  <c:v>-3.3794572566454142E-2</c:v>
                </c:pt>
                <c:pt idx="28">
                  <c:v>5.5813651940353412E-2</c:v>
                </c:pt>
                <c:pt idx="29">
                  <c:v>0.14542187644716095</c:v>
                </c:pt>
                <c:pt idx="30">
                  <c:v>0.2350301009539684</c:v>
                </c:pt>
                <c:pt idx="31">
                  <c:v>0.32463832546077587</c:v>
                </c:pt>
                <c:pt idx="32">
                  <c:v>0.41424654996758337</c:v>
                </c:pt>
                <c:pt idx="33">
                  <c:v>0.50385477447439109</c:v>
                </c:pt>
                <c:pt idx="34">
                  <c:v>0.59346299898119803</c:v>
                </c:pt>
                <c:pt idx="35">
                  <c:v>0.68307122348800575</c:v>
                </c:pt>
                <c:pt idx="36">
                  <c:v>0.77267944799481392</c:v>
                </c:pt>
                <c:pt idx="37">
                  <c:v>0.86228767250162064</c:v>
                </c:pt>
                <c:pt idx="38">
                  <c:v>0.95189589700842803</c:v>
                </c:pt>
                <c:pt idx="39">
                  <c:v>1.0415041215152359</c:v>
                </c:pt>
                <c:pt idx="40">
                  <c:v>1.1311123460220438</c:v>
                </c:pt>
                <c:pt idx="41">
                  <c:v>1.2207205705288504</c:v>
                </c:pt>
                <c:pt idx="42">
                  <c:v>1.310328795035657</c:v>
                </c:pt>
                <c:pt idx="43">
                  <c:v>1.3999370195424654</c:v>
                </c:pt>
                <c:pt idx="44">
                  <c:v>1.4895452440492734</c:v>
                </c:pt>
                <c:pt idx="45">
                  <c:v>1.57915346855608</c:v>
                </c:pt>
                <c:pt idx="46">
                  <c:v>1.668761693062887</c:v>
                </c:pt>
                <c:pt idx="47">
                  <c:v>1.758369917569695</c:v>
                </c:pt>
                <c:pt idx="48">
                  <c:v>1.847978142076502</c:v>
                </c:pt>
                <c:pt idx="49">
                  <c:v>1.93758636658331</c:v>
                </c:pt>
                <c:pt idx="50">
                  <c:v>2.0271945910901192</c:v>
                </c:pt>
                <c:pt idx="51">
                  <c:v>2.1168028155969245</c:v>
                </c:pt>
                <c:pt idx="52">
                  <c:v>2.2064110401037316</c:v>
                </c:pt>
                <c:pt idx="53">
                  <c:v>2.2960192646105395</c:v>
                </c:pt>
                <c:pt idx="54">
                  <c:v>2.3856274891173475</c:v>
                </c:pt>
                <c:pt idx="55">
                  <c:v>2.4752357136241527</c:v>
                </c:pt>
                <c:pt idx="56">
                  <c:v>2.5648439381309607</c:v>
                </c:pt>
                <c:pt idx="57">
                  <c:v>2.6544521626377686</c:v>
                </c:pt>
                <c:pt idx="58">
                  <c:v>2.7440603871445783</c:v>
                </c:pt>
                <c:pt idx="59">
                  <c:v>2.8336686116513827</c:v>
                </c:pt>
              </c:numCache>
            </c:numRef>
          </c:val>
        </c:ser>
        <c:ser>
          <c:idx val="7"/>
          <c:order val="7"/>
          <c:tx>
            <c:strRef>
              <c:f>'Gross Alpha'!$I$1</c:f>
              <c:strCache>
                <c:ptCount val="1"/>
                <c:pt idx="0">
                  <c:v>LCL</c:v>
                </c:pt>
              </c:strCache>
            </c:strRef>
          </c:tx>
          <c:spPr>
            <a:ln w="12700">
              <a:solidFill>
                <a:srgbClr val="FF0000"/>
              </a:solidFill>
              <a:prstDash val="lgDash"/>
            </a:ln>
          </c:spPr>
          <c:marker>
            <c:symbol val="none"/>
          </c:marker>
          <c:dLbls>
            <c:dLbl>
              <c:idx val="1"/>
              <c:layout>
                <c:manualLayout>
                  <c:x val="-1.4650388662121908E-2"/>
                  <c:y val="-1.0091742681857573E-2"/>
                </c:manualLayout>
              </c:layout>
              <c:tx>
                <c:rich>
                  <a:bodyPr/>
                  <a:lstStyle/>
                  <a:p>
                    <a:pPr>
                      <a:defRPr sz="1000" b="0" i="0" u="none" strike="noStrike" baseline="0">
                        <a:solidFill>
                          <a:srgbClr val="000000"/>
                        </a:solidFill>
                        <a:latin typeface="Calibri"/>
                        <a:ea typeface="Calibri"/>
                        <a:cs typeface="Calibri"/>
                      </a:defRPr>
                    </a:pPr>
                    <a:r>
                      <a:rPr lang="en-US"/>
                      <a:t>LCL</a:t>
                    </a:r>
                  </a:p>
                </c:rich>
              </c:tx>
              <c:spPr/>
              <c:dLblPos val="r"/>
            </c:dLbl>
            <c:dLbl>
              <c:idx val="59"/>
              <c:layout>
                <c:manualLayout>
                  <c:x val="-1.4650388662121898E-2"/>
                  <c:y val="-1.0091742681857573E-2"/>
                </c:manualLayout>
              </c:layout>
              <c:spPr/>
              <c:txPr>
                <a:bodyPr/>
                <a:lstStyle/>
                <a:p>
                  <a:pPr>
                    <a:defRPr sz="1000" b="0" i="0" u="none" strike="noStrike" baseline="0">
                      <a:solidFill>
                        <a:srgbClr val="000000"/>
                      </a:solidFill>
                      <a:latin typeface="Calibri"/>
                      <a:ea typeface="Calibri"/>
                      <a:cs typeface="Calibri"/>
                    </a:defRPr>
                  </a:pPr>
                  <a:endParaRPr lang="en-US"/>
                </a:p>
              </c:txPr>
              <c:dLblPos val="r"/>
              <c:showVal val="1"/>
            </c:dLbl>
            <c:delete val="1"/>
          </c:dLbls>
          <c:cat>
            <c:numRef>
              <c:f>'Gross Alpha'!$A$2:$A$61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Alpha'!$I$2:$I$61</c:f>
              <c:numCache>
                <c:formatCode>0.0</c:formatCode>
                <c:ptCount val="60"/>
                <c:pt idx="0">
                  <c:v>-4.1664369732333055</c:v>
                </c:pt>
                <c:pt idx="1">
                  <c:v>-4.0768287487264985</c:v>
                </c:pt>
                <c:pt idx="2">
                  <c:v>-3.9872205242196905</c:v>
                </c:pt>
                <c:pt idx="3">
                  <c:v>-3.8976122997128826</c:v>
                </c:pt>
                <c:pt idx="4">
                  <c:v>-3.8080040752060755</c:v>
                </c:pt>
                <c:pt idx="5">
                  <c:v>-3.7183958506992685</c:v>
                </c:pt>
                <c:pt idx="6">
                  <c:v>-3.6287876261924619</c:v>
                </c:pt>
                <c:pt idx="7">
                  <c:v>-3.5391794016856535</c:v>
                </c:pt>
                <c:pt idx="8">
                  <c:v>-3.449571177178846</c:v>
                </c:pt>
                <c:pt idx="9">
                  <c:v>-3.3599629526720385</c:v>
                </c:pt>
                <c:pt idx="10">
                  <c:v>-3.2703547281652323</c:v>
                </c:pt>
                <c:pt idx="11">
                  <c:v>-3.1807465036584235</c:v>
                </c:pt>
                <c:pt idx="12">
                  <c:v>-3.0911382791516173</c:v>
                </c:pt>
                <c:pt idx="13">
                  <c:v>-3.0015300546448089</c:v>
                </c:pt>
                <c:pt idx="14">
                  <c:v>-2.9119218301380005</c:v>
                </c:pt>
                <c:pt idx="15">
                  <c:v>-2.8223136056311939</c:v>
                </c:pt>
                <c:pt idx="16">
                  <c:v>-2.7327053811243864</c:v>
                </c:pt>
                <c:pt idx="17">
                  <c:v>-2.6430971566175807</c:v>
                </c:pt>
                <c:pt idx="18">
                  <c:v>-2.5534889321107705</c:v>
                </c:pt>
                <c:pt idx="19">
                  <c:v>-2.4638807076039653</c:v>
                </c:pt>
                <c:pt idx="20">
                  <c:v>-2.3742724830971556</c:v>
                </c:pt>
                <c:pt idx="21">
                  <c:v>-2.2846642585903516</c:v>
                </c:pt>
                <c:pt idx="22">
                  <c:v>-2.1950560340835401</c:v>
                </c:pt>
                <c:pt idx="23">
                  <c:v>-2.1054478095767344</c:v>
                </c:pt>
                <c:pt idx="24">
                  <c:v>-2.0158395850699269</c:v>
                </c:pt>
                <c:pt idx="25">
                  <c:v>-1.9262313605631198</c:v>
                </c:pt>
                <c:pt idx="26">
                  <c:v>-1.8366231360563121</c:v>
                </c:pt>
                <c:pt idx="27">
                  <c:v>-1.7470149115495048</c:v>
                </c:pt>
                <c:pt idx="28">
                  <c:v>-1.6574066870426964</c:v>
                </c:pt>
                <c:pt idx="29">
                  <c:v>-1.5677984625358898</c:v>
                </c:pt>
                <c:pt idx="30">
                  <c:v>-1.4781902380290817</c:v>
                </c:pt>
                <c:pt idx="31">
                  <c:v>-1.3885820135222753</c:v>
                </c:pt>
                <c:pt idx="32">
                  <c:v>-1.2989737890154669</c:v>
                </c:pt>
                <c:pt idx="33">
                  <c:v>-1.2093655645086601</c:v>
                </c:pt>
                <c:pt idx="34">
                  <c:v>-1.1197573400018523</c:v>
                </c:pt>
                <c:pt idx="35">
                  <c:v>-1.0301491154950453</c:v>
                </c:pt>
                <c:pt idx="36">
                  <c:v>-0.94054089098823734</c:v>
                </c:pt>
                <c:pt idx="37">
                  <c:v>-0.85093266648143051</c:v>
                </c:pt>
                <c:pt idx="38">
                  <c:v>-0.76132444197462323</c:v>
                </c:pt>
                <c:pt idx="39">
                  <c:v>-0.67171621746781573</c:v>
                </c:pt>
                <c:pt idx="40">
                  <c:v>-0.58210799296100713</c:v>
                </c:pt>
                <c:pt idx="41">
                  <c:v>-0.49249976845420046</c:v>
                </c:pt>
                <c:pt idx="42">
                  <c:v>-0.40289154394739335</c:v>
                </c:pt>
                <c:pt idx="43">
                  <c:v>-0.3132833194405853</c:v>
                </c:pt>
                <c:pt idx="44">
                  <c:v>-0.2236750949337773</c:v>
                </c:pt>
                <c:pt idx="45">
                  <c:v>-0.13406687042697121</c:v>
                </c:pt>
                <c:pt idx="46">
                  <c:v>-4.4458645920163277E-2</c:v>
                </c:pt>
                <c:pt idx="47">
                  <c:v>4.514957858664468E-2</c:v>
                </c:pt>
                <c:pt idx="48">
                  <c:v>0.1347578030934509</c:v>
                </c:pt>
                <c:pt idx="49">
                  <c:v>0.22436602760025876</c:v>
                </c:pt>
                <c:pt idx="50">
                  <c:v>0.31397425210706692</c:v>
                </c:pt>
                <c:pt idx="51">
                  <c:v>0.40358247661387486</c:v>
                </c:pt>
                <c:pt idx="52">
                  <c:v>0.49319070112068097</c:v>
                </c:pt>
                <c:pt idx="53">
                  <c:v>0.58279892562748881</c:v>
                </c:pt>
                <c:pt idx="54">
                  <c:v>0.67240715013429675</c:v>
                </c:pt>
                <c:pt idx="55">
                  <c:v>0.76201537464110314</c:v>
                </c:pt>
                <c:pt idx="56">
                  <c:v>0.85162359914791086</c:v>
                </c:pt>
                <c:pt idx="57">
                  <c:v>0.94123182365471902</c:v>
                </c:pt>
                <c:pt idx="58">
                  <c:v>1.0308400481615267</c:v>
                </c:pt>
                <c:pt idx="59">
                  <c:v>1.1204482726683329</c:v>
                </c:pt>
              </c:numCache>
            </c:numRef>
          </c:val>
        </c:ser>
        <c:marker val="1"/>
        <c:axId val="167714176"/>
        <c:axId val="167732736"/>
      </c:lineChart>
      <c:dateAx>
        <c:axId val="167714176"/>
        <c:scaling>
          <c:orientation val="minMax"/>
        </c:scaling>
        <c:axPos val="b"/>
        <c:title>
          <c:tx>
            <c:rich>
              <a:bodyPr/>
              <a:lstStyle/>
              <a:p>
                <a:pPr>
                  <a:defRPr sz="1000" b="1" i="0" u="none" strike="noStrike" baseline="0">
                    <a:solidFill>
                      <a:schemeClr val="tx1"/>
                    </a:solidFill>
                    <a:latin typeface="Calibri"/>
                    <a:ea typeface="Calibri"/>
                    <a:cs typeface="Calibri"/>
                  </a:defRPr>
                </a:pPr>
                <a:r>
                  <a:rPr lang="en-US">
                    <a:solidFill>
                      <a:schemeClr val="tx1"/>
                    </a:solidFill>
                  </a:rPr>
                  <a:t>Date</a:t>
                </a:r>
              </a:p>
            </c:rich>
          </c:tx>
          <c:layout/>
        </c:title>
        <c:numFmt formatCode="m/d/yy;@" sourceLinked="1"/>
        <c:tickLblPos val="nextTo"/>
        <c:txPr>
          <a:bodyPr rot="-2700000" vert="horz"/>
          <a:lstStyle/>
          <a:p>
            <a:pPr>
              <a:defRPr sz="1100" b="0" i="0" u="none" strike="noStrike" baseline="0">
                <a:solidFill>
                  <a:schemeClr val="tx1"/>
                </a:solidFill>
                <a:latin typeface="Calibri"/>
                <a:ea typeface="Calibri"/>
                <a:cs typeface="Calibri"/>
              </a:defRPr>
            </a:pPr>
            <a:endParaRPr lang="en-US"/>
          </a:p>
        </c:txPr>
        <c:crossAx val="167732736"/>
        <c:crossesAt val="-5.9"/>
        <c:lblOffset val="100"/>
        <c:baseTimeUnit val="days"/>
      </c:dateAx>
      <c:valAx>
        <c:axId val="167732736"/>
        <c:scaling>
          <c:orientation val="minMax"/>
          <c:min val="-5.9"/>
        </c:scaling>
        <c:axPos val="l"/>
        <c:title>
          <c:tx>
            <c:rich>
              <a:bodyPr/>
              <a:lstStyle/>
              <a:p>
                <a:pPr>
                  <a:defRPr sz="1000" b="1" i="0" u="none" strike="noStrike" baseline="0">
                    <a:solidFill>
                      <a:schemeClr val="tx1"/>
                    </a:solidFill>
                    <a:latin typeface="Calibri"/>
                    <a:ea typeface="Calibri"/>
                    <a:cs typeface="Calibri"/>
                  </a:defRPr>
                </a:pPr>
                <a:r>
                  <a:rPr lang="en-US" dirty="0">
                    <a:solidFill>
                      <a:schemeClr val="tx1"/>
                    </a:solidFill>
                  </a:rPr>
                  <a:t>Average</a:t>
                </a:r>
              </a:p>
            </c:rich>
          </c:tx>
          <c:layout/>
        </c:title>
        <c:numFmt formatCode="0.0" sourceLinked="1"/>
        <c:tickLblPos val="nextTo"/>
        <c:txPr>
          <a:bodyPr rot="0" vert="horz"/>
          <a:lstStyle/>
          <a:p>
            <a:pPr>
              <a:defRPr sz="1200" b="0" i="0" u="none" strike="noStrike" baseline="0">
                <a:solidFill>
                  <a:schemeClr val="tx1"/>
                </a:solidFill>
                <a:latin typeface="Calibri"/>
                <a:ea typeface="Calibri"/>
                <a:cs typeface="Calibri"/>
              </a:defRPr>
            </a:pPr>
            <a:endParaRPr lang="en-US"/>
          </a:p>
        </c:txPr>
        <c:crossAx val="167714176"/>
        <c:crosses val="autoZero"/>
        <c:crossBetween val="midCat"/>
      </c:valAx>
      <c:spPr>
        <a:solidFill>
          <a:prstClr val="white"/>
        </a:solidFill>
        <a:ln w="25400">
          <a:solidFill>
            <a:schemeClr val="bg1"/>
          </a:solidFill>
        </a:ln>
      </c:spPr>
    </c:plotArea>
    <c:plotVisOnly val="1"/>
    <c:dispBlanksAs val="gap"/>
  </c:chart>
  <c:txPr>
    <a:bodyPr/>
    <a:lstStyle/>
    <a:p>
      <a:pPr>
        <a:defRPr sz="1000" b="0" i="0" u="none" strike="noStrike" baseline="0">
          <a:solidFill>
            <a:srgbClr val="000000"/>
          </a:solidFill>
          <a:latin typeface="Calibri"/>
          <a:ea typeface="Calibri"/>
          <a:cs typeface="Calibri"/>
        </a:defRPr>
      </a:pPr>
      <a:endParaRPr lang="en-US"/>
    </a:p>
  </c:tx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a:t>Gross Alpha Different ROI's</a:t>
            </a:r>
          </a:p>
        </c:rich>
      </c:tx>
      <c:layout/>
    </c:title>
    <c:plotArea>
      <c:layout/>
      <c:lineChart>
        <c:grouping val="standard"/>
        <c:ser>
          <c:idx val="0"/>
          <c:order val="0"/>
          <c:tx>
            <c:strRef>
              <c:f>'Alpha Data'!$B$1</c:f>
              <c:strCache>
                <c:ptCount val="1"/>
                <c:pt idx="0">
                  <c:v>Alpha</c:v>
                </c:pt>
              </c:strCache>
            </c:strRef>
          </c:tx>
          <c:spPr>
            <a:ln w="12700">
              <a:solidFill>
                <a:srgbClr val="000080"/>
              </a:solidFill>
              <a:prstDash val="solid"/>
            </a:ln>
            <a:effectLst/>
          </c:spPr>
          <c:marker>
            <c:symbol val="square"/>
            <c:size val="6"/>
            <c:spPr>
              <a:solidFill>
                <a:srgbClr val="000080"/>
              </a:solidFill>
              <a:ln>
                <a:solidFill>
                  <a:srgbClr val="000080"/>
                </a:solidFill>
                <a:prstDash val="solid"/>
              </a:ln>
            </c:spPr>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Data'!$B$2:$B$63</c:f>
              <c:numCache>
                <c:formatCode>General</c:formatCode>
                <c:ptCount val="62"/>
                <c:pt idx="0">
                  <c:v>3</c:v>
                </c:pt>
                <c:pt idx="1">
                  <c:v>4</c:v>
                </c:pt>
                <c:pt idx="2">
                  <c:v>2</c:v>
                </c:pt>
                <c:pt idx="3">
                  <c:v>1</c:v>
                </c:pt>
                <c:pt idx="4">
                  <c:v>2</c:v>
                </c:pt>
                <c:pt idx="5">
                  <c:v>2</c:v>
                </c:pt>
                <c:pt idx="6">
                  <c:v>4</c:v>
                </c:pt>
                <c:pt idx="7">
                  <c:v>1</c:v>
                </c:pt>
                <c:pt idx="8">
                  <c:v>2</c:v>
                </c:pt>
                <c:pt idx="9">
                  <c:v>0</c:v>
                </c:pt>
                <c:pt idx="10">
                  <c:v>1</c:v>
                </c:pt>
                <c:pt idx="11">
                  <c:v>2</c:v>
                </c:pt>
                <c:pt idx="12">
                  <c:v>2</c:v>
                </c:pt>
                <c:pt idx="13">
                  <c:v>2</c:v>
                </c:pt>
                <c:pt idx="14">
                  <c:v>1</c:v>
                </c:pt>
                <c:pt idx="15">
                  <c:v>1</c:v>
                </c:pt>
                <c:pt idx="16">
                  <c:v>1</c:v>
                </c:pt>
                <c:pt idx="17">
                  <c:v>1</c:v>
                </c:pt>
                <c:pt idx="18">
                  <c:v>2</c:v>
                </c:pt>
                <c:pt idx="19">
                  <c:v>4</c:v>
                </c:pt>
                <c:pt idx="20">
                  <c:v>2</c:v>
                </c:pt>
                <c:pt idx="21">
                  <c:v>3</c:v>
                </c:pt>
                <c:pt idx="23">
                  <c:v>5</c:v>
                </c:pt>
                <c:pt idx="24">
                  <c:v>3</c:v>
                </c:pt>
                <c:pt idx="25">
                  <c:v>3</c:v>
                </c:pt>
                <c:pt idx="26">
                  <c:v>4</c:v>
                </c:pt>
                <c:pt idx="27">
                  <c:v>5</c:v>
                </c:pt>
                <c:pt idx="28">
                  <c:v>2</c:v>
                </c:pt>
                <c:pt idx="29">
                  <c:v>4</c:v>
                </c:pt>
                <c:pt idx="30">
                  <c:v>1</c:v>
                </c:pt>
                <c:pt idx="31">
                  <c:v>1</c:v>
                </c:pt>
                <c:pt idx="32">
                  <c:v>3</c:v>
                </c:pt>
                <c:pt idx="33">
                  <c:v>5</c:v>
                </c:pt>
                <c:pt idx="34">
                  <c:v>3</c:v>
                </c:pt>
                <c:pt idx="35">
                  <c:v>5</c:v>
                </c:pt>
                <c:pt idx="36">
                  <c:v>3</c:v>
                </c:pt>
                <c:pt idx="37">
                  <c:v>2</c:v>
                </c:pt>
                <c:pt idx="38">
                  <c:v>4</c:v>
                </c:pt>
                <c:pt idx="39">
                  <c:v>4</c:v>
                </c:pt>
                <c:pt idx="40">
                  <c:v>4</c:v>
                </c:pt>
                <c:pt idx="41">
                  <c:v>4</c:v>
                </c:pt>
                <c:pt idx="42">
                  <c:v>1</c:v>
                </c:pt>
                <c:pt idx="43">
                  <c:v>2</c:v>
                </c:pt>
                <c:pt idx="44">
                  <c:v>3</c:v>
                </c:pt>
                <c:pt idx="45">
                  <c:v>3</c:v>
                </c:pt>
                <c:pt idx="46">
                  <c:v>1</c:v>
                </c:pt>
                <c:pt idx="48">
                  <c:v>14</c:v>
                </c:pt>
                <c:pt idx="49">
                  <c:v>5</c:v>
                </c:pt>
                <c:pt idx="50">
                  <c:v>10</c:v>
                </c:pt>
                <c:pt idx="51">
                  <c:v>9</c:v>
                </c:pt>
                <c:pt idx="52">
                  <c:v>6</c:v>
                </c:pt>
                <c:pt idx="53">
                  <c:v>5</c:v>
                </c:pt>
                <c:pt idx="54">
                  <c:v>5</c:v>
                </c:pt>
                <c:pt idx="55">
                  <c:v>9</c:v>
                </c:pt>
                <c:pt idx="56">
                  <c:v>9</c:v>
                </c:pt>
                <c:pt idx="57">
                  <c:v>2</c:v>
                </c:pt>
                <c:pt idx="58">
                  <c:v>8</c:v>
                </c:pt>
                <c:pt idx="59">
                  <c:v>4</c:v>
                </c:pt>
                <c:pt idx="60">
                  <c:v>4</c:v>
                </c:pt>
                <c:pt idx="61">
                  <c:v>9</c:v>
                </c:pt>
              </c:numCache>
            </c:numRef>
          </c:val>
        </c:ser>
        <c:ser>
          <c:idx val="1"/>
          <c:order val="1"/>
          <c:tx>
            <c:strRef>
              <c:f>'Alpha Data'!$C$1</c:f>
              <c:strCache>
                <c:ptCount val="1"/>
                <c:pt idx="0">
                  <c:v>UCL</c:v>
                </c:pt>
              </c:strCache>
            </c:strRef>
          </c:tx>
          <c:spPr>
            <a:ln w="22225">
              <a:solidFill>
                <a:srgbClr val="FF0000"/>
              </a:solidFill>
              <a:prstDash val="lgDash"/>
            </a:ln>
            <a:effectLst/>
          </c:spPr>
          <c:marker>
            <c:symbol val="none"/>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Data'!$C$2:$C$63</c:f>
              <c:numCache>
                <c:formatCode>0.00</c:formatCode>
                <c:ptCount val="62"/>
                <c:pt idx="0">
                  <c:v>6.1486972270626454</c:v>
                </c:pt>
                <c:pt idx="1">
                  <c:v>6.1486972270626454</c:v>
                </c:pt>
                <c:pt idx="2">
                  <c:v>6.1486972270626454</c:v>
                </c:pt>
                <c:pt idx="3">
                  <c:v>6.1486972270626454</c:v>
                </c:pt>
                <c:pt idx="4">
                  <c:v>6.1486972270626454</c:v>
                </c:pt>
                <c:pt idx="5">
                  <c:v>6.1486972270626454</c:v>
                </c:pt>
                <c:pt idx="6">
                  <c:v>6.1486972270626454</c:v>
                </c:pt>
                <c:pt idx="7">
                  <c:v>6.1486972270626454</c:v>
                </c:pt>
                <c:pt idx="8">
                  <c:v>6.1486972270626454</c:v>
                </c:pt>
                <c:pt idx="9">
                  <c:v>6.1486972270626454</c:v>
                </c:pt>
                <c:pt idx="10">
                  <c:v>6.1486972270626454</c:v>
                </c:pt>
                <c:pt idx="11">
                  <c:v>6.1486972270626454</c:v>
                </c:pt>
                <c:pt idx="12">
                  <c:v>6.1486972270626454</c:v>
                </c:pt>
                <c:pt idx="13">
                  <c:v>6.1486972270626454</c:v>
                </c:pt>
                <c:pt idx="14">
                  <c:v>6.1486972270626454</c:v>
                </c:pt>
                <c:pt idx="15">
                  <c:v>6.1486972270626454</c:v>
                </c:pt>
                <c:pt idx="16">
                  <c:v>6.1486972270626454</c:v>
                </c:pt>
                <c:pt idx="17">
                  <c:v>6.1486972270626454</c:v>
                </c:pt>
                <c:pt idx="18">
                  <c:v>6.1486972270626454</c:v>
                </c:pt>
                <c:pt idx="19">
                  <c:v>6.1486972270626454</c:v>
                </c:pt>
                <c:pt idx="20">
                  <c:v>6.1486972270626454</c:v>
                </c:pt>
                <c:pt idx="21">
                  <c:v>6.1486972270626454</c:v>
                </c:pt>
                <c:pt idx="23">
                  <c:v>8.4283008588991049</c:v>
                </c:pt>
                <c:pt idx="24">
                  <c:v>8.4283008588991049</c:v>
                </c:pt>
                <c:pt idx="25">
                  <c:v>8.4283008588991049</c:v>
                </c:pt>
                <c:pt idx="26">
                  <c:v>8.4283008588991049</c:v>
                </c:pt>
                <c:pt idx="27">
                  <c:v>8.4283008588991049</c:v>
                </c:pt>
                <c:pt idx="28">
                  <c:v>8.4283008588991049</c:v>
                </c:pt>
                <c:pt idx="29">
                  <c:v>8.4283008588991049</c:v>
                </c:pt>
                <c:pt idx="30">
                  <c:v>8.4283008588991049</c:v>
                </c:pt>
                <c:pt idx="31">
                  <c:v>8.4283008588991049</c:v>
                </c:pt>
                <c:pt idx="32">
                  <c:v>8.4283008588991049</c:v>
                </c:pt>
                <c:pt idx="33">
                  <c:v>8.4283008588991049</c:v>
                </c:pt>
                <c:pt idx="34">
                  <c:v>8.4283008588991049</c:v>
                </c:pt>
                <c:pt idx="35">
                  <c:v>8.4283008588991049</c:v>
                </c:pt>
                <c:pt idx="36">
                  <c:v>8.4283008588991049</c:v>
                </c:pt>
                <c:pt idx="37">
                  <c:v>8.4283008588991049</c:v>
                </c:pt>
                <c:pt idx="38">
                  <c:v>8.4283008588991049</c:v>
                </c:pt>
                <c:pt idx="39">
                  <c:v>8.4283008588991049</c:v>
                </c:pt>
                <c:pt idx="40">
                  <c:v>8.4283008588991049</c:v>
                </c:pt>
                <c:pt idx="41">
                  <c:v>8.4283008588991049</c:v>
                </c:pt>
                <c:pt idx="42">
                  <c:v>8.4283008588991049</c:v>
                </c:pt>
                <c:pt idx="43">
                  <c:v>8.4283008588991049</c:v>
                </c:pt>
                <c:pt idx="44">
                  <c:v>8.4283008588991049</c:v>
                </c:pt>
                <c:pt idx="45">
                  <c:v>8.4283008588991049</c:v>
                </c:pt>
                <c:pt idx="46">
                  <c:v>8.4283008588991049</c:v>
                </c:pt>
                <c:pt idx="48">
                  <c:v>15.049075915279833</c:v>
                </c:pt>
                <c:pt idx="49">
                  <c:v>15.049075915279833</c:v>
                </c:pt>
                <c:pt idx="50">
                  <c:v>15.049075915279833</c:v>
                </c:pt>
                <c:pt idx="51">
                  <c:v>15.049075915279833</c:v>
                </c:pt>
                <c:pt idx="52">
                  <c:v>15.049075915279833</c:v>
                </c:pt>
                <c:pt idx="53">
                  <c:v>15.049075915279833</c:v>
                </c:pt>
                <c:pt idx="54">
                  <c:v>15.049075915279833</c:v>
                </c:pt>
                <c:pt idx="55">
                  <c:v>15.049075915279833</c:v>
                </c:pt>
                <c:pt idx="56">
                  <c:v>15.049075915279833</c:v>
                </c:pt>
                <c:pt idx="57">
                  <c:v>15.049075915279833</c:v>
                </c:pt>
                <c:pt idx="58">
                  <c:v>15.049075915279833</c:v>
                </c:pt>
                <c:pt idx="59">
                  <c:v>15.049075915279833</c:v>
                </c:pt>
                <c:pt idx="60">
                  <c:v>15.049075915279833</c:v>
                </c:pt>
                <c:pt idx="61">
                  <c:v>15.049075915279833</c:v>
                </c:pt>
              </c:numCache>
            </c:numRef>
          </c:val>
        </c:ser>
        <c:ser>
          <c:idx val="2"/>
          <c:order val="2"/>
          <c:tx>
            <c:strRef>
              <c:f>'Alpha Data'!$D$1</c:f>
              <c:strCache>
                <c:ptCount val="1"/>
                <c:pt idx="0">
                  <c:v> +2 Sigma</c:v>
                </c:pt>
              </c:strCache>
            </c:strRef>
          </c:tx>
          <c:spPr>
            <a:ln w="12700">
              <a:solidFill>
                <a:srgbClr val="FF8080"/>
              </a:solidFill>
              <a:prstDash val="lgDashDot"/>
            </a:ln>
            <a:effectLst/>
          </c:spPr>
          <c:marker>
            <c:symbol val="none"/>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Data'!$D$2:$D$63</c:f>
              <c:numCache>
                <c:formatCode>0.00</c:formatCode>
                <c:ptCount val="62"/>
                <c:pt idx="0">
                  <c:v>4.750646636223582</c:v>
                </c:pt>
                <c:pt idx="1">
                  <c:v>4.750646636223582</c:v>
                </c:pt>
                <c:pt idx="2">
                  <c:v>4.750646636223582</c:v>
                </c:pt>
                <c:pt idx="3">
                  <c:v>4.750646636223582</c:v>
                </c:pt>
                <c:pt idx="4">
                  <c:v>4.750646636223582</c:v>
                </c:pt>
                <c:pt idx="5">
                  <c:v>4.750646636223582</c:v>
                </c:pt>
                <c:pt idx="6">
                  <c:v>4.750646636223582</c:v>
                </c:pt>
                <c:pt idx="7">
                  <c:v>4.750646636223582</c:v>
                </c:pt>
                <c:pt idx="8">
                  <c:v>4.750646636223582</c:v>
                </c:pt>
                <c:pt idx="9">
                  <c:v>4.750646636223582</c:v>
                </c:pt>
                <c:pt idx="10">
                  <c:v>4.750646636223582</c:v>
                </c:pt>
                <c:pt idx="11">
                  <c:v>4.750646636223582</c:v>
                </c:pt>
                <c:pt idx="12">
                  <c:v>4.750646636223582</c:v>
                </c:pt>
                <c:pt idx="13">
                  <c:v>4.750646636223582</c:v>
                </c:pt>
                <c:pt idx="14">
                  <c:v>4.750646636223582</c:v>
                </c:pt>
                <c:pt idx="15">
                  <c:v>4.750646636223582</c:v>
                </c:pt>
                <c:pt idx="16">
                  <c:v>4.750646636223582</c:v>
                </c:pt>
                <c:pt idx="17">
                  <c:v>4.750646636223582</c:v>
                </c:pt>
                <c:pt idx="18">
                  <c:v>4.750646636223582</c:v>
                </c:pt>
                <c:pt idx="19">
                  <c:v>4.750646636223582</c:v>
                </c:pt>
                <c:pt idx="20">
                  <c:v>4.750646636223582</c:v>
                </c:pt>
                <c:pt idx="21">
                  <c:v>4.750646636223582</c:v>
                </c:pt>
                <c:pt idx="23">
                  <c:v>6.6605339059327378</c:v>
                </c:pt>
                <c:pt idx="24">
                  <c:v>6.6605339059327378</c:v>
                </c:pt>
                <c:pt idx="25">
                  <c:v>6.6605339059327378</c:v>
                </c:pt>
                <c:pt idx="26">
                  <c:v>6.6605339059327378</c:v>
                </c:pt>
                <c:pt idx="27">
                  <c:v>6.6605339059327378</c:v>
                </c:pt>
                <c:pt idx="28">
                  <c:v>6.6605339059327378</c:v>
                </c:pt>
                <c:pt idx="29">
                  <c:v>6.6605339059327378</c:v>
                </c:pt>
                <c:pt idx="30">
                  <c:v>6.6605339059327378</c:v>
                </c:pt>
                <c:pt idx="31">
                  <c:v>6.6605339059327378</c:v>
                </c:pt>
                <c:pt idx="32">
                  <c:v>6.6605339059327378</c:v>
                </c:pt>
                <c:pt idx="33">
                  <c:v>6.6605339059327378</c:v>
                </c:pt>
                <c:pt idx="34">
                  <c:v>6.6605339059327378</c:v>
                </c:pt>
                <c:pt idx="35">
                  <c:v>6.6605339059327378</c:v>
                </c:pt>
                <c:pt idx="36">
                  <c:v>6.6605339059327378</c:v>
                </c:pt>
                <c:pt idx="37">
                  <c:v>6.6605339059327378</c:v>
                </c:pt>
                <c:pt idx="38">
                  <c:v>6.6605339059327378</c:v>
                </c:pt>
                <c:pt idx="39">
                  <c:v>6.6605339059327378</c:v>
                </c:pt>
                <c:pt idx="40">
                  <c:v>6.6605339059327378</c:v>
                </c:pt>
                <c:pt idx="41">
                  <c:v>6.6605339059327378</c:v>
                </c:pt>
                <c:pt idx="42">
                  <c:v>6.6605339059327378</c:v>
                </c:pt>
                <c:pt idx="43">
                  <c:v>6.6605339059327378</c:v>
                </c:pt>
                <c:pt idx="44">
                  <c:v>6.6605339059327378</c:v>
                </c:pt>
                <c:pt idx="45">
                  <c:v>6.6605339059327378</c:v>
                </c:pt>
                <c:pt idx="46">
                  <c:v>6.6605339059327378</c:v>
                </c:pt>
                <c:pt idx="48">
                  <c:v>12.389860133996082</c:v>
                </c:pt>
                <c:pt idx="49">
                  <c:v>12.389860133996082</c:v>
                </c:pt>
                <c:pt idx="50">
                  <c:v>12.389860133996082</c:v>
                </c:pt>
                <c:pt idx="51">
                  <c:v>12.389860133996082</c:v>
                </c:pt>
                <c:pt idx="52">
                  <c:v>12.389860133996082</c:v>
                </c:pt>
                <c:pt idx="53">
                  <c:v>12.389860133996082</c:v>
                </c:pt>
                <c:pt idx="54">
                  <c:v>12.389860133996082</c:v>
                </c:pt>
                <c:pt idx="55">
                  <c:v>12.389860133996082</c:v>
                </c:pt>
                <c:pt idx="56">
                  <c:v>12.389860133996082</c:v>
                </c:pt>
                <c:pt idx="57">
                  <c:v>12.389860133996082</c:v>
                </c:pt>
                <c:pt idx="58">
                  <c:v>12.389860133996082</c:v>
                </c:pt>
                <c:pt idx="59">
                  <c:v>12.389860133996082</c:v>
                </c:pt>
                <c:pt idx="60">
                  <c:v>12.389860133996082</c:v>
                </c:pt>
                <c:pt idx="61">
                  <c:v>12.389860133996082</c:v>
                </c:pt>
              </c:numCache>
            </c:numRef>
          </c:val>
        </c:ser>
        <c:ser>
          <c:idx val="3"/>
          <c:order val="3"/>
          <c:tx>
            <c:strRef>
              <c:f>'Alpha Data'!$E$1</c:f>
              <c:strCache>
                <c:ptCount val="1"/>
                <c:pt idx="0">
                  <c:v> +1 Sigma</c:v>
                </c:pt>
              </c:strCache>
            </c:strRef>
          </c:tx>
          <c:spPr>
            <a:ln w="12700">
              <a:solidFill>
                <a:srgbClr val="008080"/>
              </a:solidFill>
              <a:prstDash val="lgDashDot"/>
            </a:ln>
            <a:effectLst/>
          </c:spPr>
          <c:marker>
            <c:symbol val="none"/>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Data'!$E$2:$E$63</c:f>
              <c:numCache>
                <c:formatCode>0.00</c:formatCode>
                <c:ptCount val="62"/>
                <c:pt idx="0">
                  <c:v>3.3525960453845181</c:v>
                </c:pt>
                <c:pt idx="1">
                  <c:v>3.3525960453845181</c:v>
                </c:pt>
                <c:pt idx="2">
                  <c:v>3.3525960453845181</c:v>
                </c:pt>
                <c:pt idx="3">
                  <c:v>3.3525960453845181</c:v>
                </c:pt>
                <c:pt idx="4">
                  <c:v>3.3525960453845181</c:v>
                </c:pt>
                <c:pt idx="5">
                  <c:v>3.3525960453845181</c:v>
                </c:pt>
                <c:pt idx="6">
                  <c:v>3.3525960453845181</c:v>
                </c:pt>
                <c:pt idx="7">
                  <c:v>3.3525960453845181</c:v>
                </c:pt>
                <c:pt idx="8">
                  <c:v>3.3525960453845181</c:v>
                </c:pt>
                <c:pt idx="9">
                  <c:v>3.3525960453845181</c:v>
                </c:pt>
                <c:pt idx="10">
                  <c:v>3.3525960453845181</c:v>
                </c:pt>
                <c:pt idx="11">
                  <c:v>3.3525960453845181</c:v>
                </c:pt>
                <c:pt idx="12">
                  <c:v>3.3525960453845181</c:v>
                </c:pt>
                <c:pt idx="13">
                  <c:v>3.3525960453845181</c:v>
                </c:pt>
                <c:pt idx="14">
                  <c:v>3.3525960453845181</c:v>
                </c:pt>
                <c:pt idx="15">
                  <c:v>3.3525960453845181</c:v>
                </c:pt>
                <c:pt idx="16">
                  <c:v>3.3525960453845181</c:v>
                </c:pt>
                <c:pt idx="17">
                  <c:v>3.3525960453845181</c:v>
                </c:pt>
                <c:pt idx="18">
                  <c:v>3.3525960453845181</c:v>
                </c:pt>
                <c:pt idx="19">
                  <c:v>3.3525960453845181</c:v>
                </c:pt>
                <c:pt idx="20">
                  <c:v>3.3525960453845181</c:v>
                </c:pt>
                <c:pt idx="21">
                  <c:v>3.3525960453845181</c:v>
                </c:pt>
                <c:pt idx="23">
                  <c:v>4.8927669529663689</c:v>
                </c:pt>
                <c:pt idx="24">
                  <c:v>4.8927669529663689</c:v>
                </c:pt>
                <c:pt idx="25">
                  <c:v>4.8927669529663689</c:v>
                </c:pt>
                <c:pt idx="26">
                  <c:v>4.8927669529663689</c:v>
                </c:pt>
                <c:pt idx="27">
                  <c:v>4.8927669529663689</c:v>
                </c:pt>
                <c:pt idx="28">
                  <c:v>4.8927669529663689</c:v>
                </c:pt>
                <c:pt idx="29">
                  <c:v>4.8927669529663689</c:v>
                </c:pt>
                <c:pt idx="30">
                  <c:v>4.8927669529663689</c:v>
                </c:pt>
                <c:pt idx="31">
                  <c:v>4.8927669529663689</c:v>
                </c:pt>
                <c:pt idx="32">
                  <c:v>4.8927669529663689</c:v>
                </c:pt>
                <c:pt idx="33">
                  <c:v>4.8927669529663689</c:v>
                </c:pt>
                <c:pt idx="34">
                  <c:v>4.8927669529663689</c:v>
                </c:pt>
                <c:pt idx="35">
                  <c:v>4.8927669529663689</c:v>
                </c:pt>
                <c:pt idx="36">
                  <c:v>4.8927669529663689</c:v>
                </c:pt>
                <c:pt idx="37">
                  <c:v>4.8927669529663689</c:v>
                </c:pt>
                <c:pt idx="38">
                  <c:v>4.8927669529663689</c:v>
                </c:pt>
                <c:pt idx="39">
                  <c:v>4.8927669529663689</c:v>
                </c:pt>
                <c:pt idx="40">
                  <c:v>4.8927669529663689</c:v>
                </c:pt>
                <c:pt idx="41">
                  <c:v>4.8927669529663689</c:v>
                </c:pt>
                <c:pt idx="42">
                  <c:v>4.8927669529663689</c:v>
                </c:pt>
                <c:pt idx="43">
                  <c:v>4.8927669529663689</c:v>
                </c:pt>
                <c:pt idx="44">
                  <c:v>4.8927669529663689</c:v>
                </c:pt>
                <c:pt idx="45">
                  <c:v>4.8927669529663689</c:v>
                </c:pt>
                <c:pt idx="46">
                  <c:v>4.8927669529663689</c:v>
                </c:pt>
                <c:pt idx="48">
                  <c:v>9.730644352712325</c:v>
                </c:pt>
                <c:pt idx="49">
                  <c:v>9.730644352712325</c:v>
                </c:pt>
                <c:pt idx="50">
                  <c:v>9.730644352712325</c:v>
                </c:pt>
                <c:pt idx="51">
                  <c:v>9.730644352712325</c:v>
                </c:pt>
                <c:pt idx="52">
                  <c:v>9.730644352712325</c:v>
                </c:pt>
                <c:pt idx="53">
                  <c:v>9.730644352712325</c:v>
                </c:pt>
                <c:pt idx="54">
                  <c:v>9.730644352712325</c:v>
                </c:pt>
                <c:pt idx="55">
                  <c:v>9.730644352712325</c:v>
                </c:pt>
                <c:pt idx="56">
                  <c:v>9.730644352712325</c:v>
                </c:pt>
                <c:pt idx="57">
                  <c:v>9.730644352712325</c:v>
                </c:pt>
                <c:pt idx="58">
                  <c:v>9.730644352712325</c:v>
                </c:pt>
                <c:pt idx="59">
                  <c:v>9.730644352712325</c:v>
                </c:pt>
                <c:pt idx="60">
                  <c:v>9.730644352712325</c:v>
                </c:pt>
                <c:pt idx="61">
                  <c:v>9.730644352712325</c:v>
                </c:pt>
              </c:numCache>
            </c:numRef>
          </c:val>
        </c:ser>
        <c:ser>
          <c:idx val="4"/>
          <c:order val="4"/>
          <c:tx>
            <c:strRef>
              <c:f>'Alpha Data'!$F$1</c:f>
              <c:strCache>
                <c:ptCount val="1"/>
                <c:pt idx="0">
                  <c:v>Average</c:v>
                </c:pt>
              </c:strCache>
            </c:strRef>
          </c:tx>
          <c:spPr>
            <a:ln w="22225">
              <a:solidFill>
                <a:srgbClr val="00FFFF"/>
              </a:solidFill>
              <a:prstDash val="solid"/>
            </a:ln>
            <a:effectLst/>
          </c:spPr>
          <c:marker>
            <c:symbol val="none"/>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Data'!$F$2:$F$63</c:f>
              <c:numCache>
                <c:formatCode>0.00</c:formatCode>
                <c:ptCount val="62"/>
                <c:pt idx="0">
                  <c:v>1.9545454545454553</c:v>
                </c:pt>
                <c:pt idx="1">
                  <c:v>1.9545454545454553</c:v>
                </c:pt>
                <c:pt idx="2">
                  <c:v>1.9545454545454553</c:v>
                </c:pt>
                <c:pt idx="3">
                  <c:v>1.9545454545454553</c:v>
                </c:pt>
                <c:pt idx="4">
                  <c:v>1.9545454545454553</c:v>
                </c:pt>
                <c:pt idx="5">
                  <c:v>1.9545454545454553</c:v>
                </c:pt>
                <c:pt idx="6">
                  <c:v>1.9545454545454553</c:v>
                </c:pt>
                <c:pt idx="7">
                  <c:v>1.9545454545454553</c:v>
                </c:pt>
                <c:pt idx="8">
                  <c:v>1.9545454545454553</c:v>
                </c:pt>
                <c:pt idx="9">
                  <c:v>1.9545454545454553</c:v>
                </c:pt>
                <c:pt idx="10">
                  <c:v>1.9545454545454553</c:v>
                </c:pt>
                <c:pt idx="11">
                  <c:v>1.9545454545454553</c:v>
                </c:pt>
                <c:pt idx="12">
                  <c:v>1.9545454545454553</c:v>
                </c:pt>
                <c:pt idx="13">
                  <c:v>1.9545454545454553</c:v>
                </c:pt>
                <c:pt idx="14">
                  <c:v>1.9545454545454553</c:v>
                </c:pt>
                <c:pt idx="15">
                  <c:v>1.9545454545454553</c:v>
                </c:pt>
                <c:pt idx="16">
                  <c:v>1.9545454545454553</c:v>
                </c:pt>
                <c:pt idx="17">
                  <c:v>1.9545454545454553</c:v>
                </c:pt>
                <c:pt idx="18">
                  <c:v>1.9545454545454553</c:v>
                </c:pt>
                <c:pt idx="19">
                  <c:v>1.9545454545454553</c:v>
                </c:pt>
                <c:pt idx="20">
                  <c:v>1.9545454545454553</c:v>
                </c:pt>
                <c:pt idx="21">
                  <c:v>1.9545454545454553</c:v>
                </c:pt>
                <c:pt idx="23">
                  <c:v>3.125</c:v>
                </c:pt>
                <c:pt idx="24">
                  <c:v>3.125</c:v>
                </c:pt>
                <c:pt idx="25">
                  <c:v>3.125</c:v>
                </c:pt>
                <c:pt idx="26">
                  <c:v>3.125</c:v>
                </c:pt>
                <c:pt idx="27">
                  <c:v>3.125</c:v>
                </c:pt>
                <c:pt idx="28">
                  <c:v>3.125</c:v>
                </c:pt>
                <c:pt idx="29">
                  <c:v>3.125</c:v>
                </c:pt>
                <c:pt idx="30">
                  <c:v>3.125</c:v>
                </c:pt>
                <c:pt idx="31">
                  <c:v>3.125</c:v>
                </c:pt>
                <c:pt idx="32">
                  <c:v>3.125</c:v>
                </c:pt>
                <c:pt idx="33">
                  <c:v>3.125</c:v>
                </c:pt>
                <c:pt idx="34">
                  <c:v>3.125</c:v>
                </c:pt>
                <c:pt idx="35">
                  <c:v>3.125</c:v>
                </c:pt>
                <c:pt idx="36">
                  <c:v>3.125</c:v>
                </c:pt>
                <c:pt idx="37">
                  <c:v>3.125</c:v>
                </c:pt>
                <c:pt idx="38">
                  <c:v>3.125</c:v>
                </c:pt>
                <c:pt idx="39">
                  <c:v>3.125</c:v>
                </c:pt>
                <c:pt idx="40">
                  <c:v>3.125</c:v>
                </c:pt>
                <c:pt idx="41">
                  <c:v>3.125</c:v>
                </c:pt>
                <c:pt idx="42">
                  <c:v>3.125</c:v>
                </c:pt>
                <c:pt idx="43">
                  <c:v>3.125</c:v>
                </c:pt>
                <c:pt idx="44">
                  <c:v>3.125</c:v>
                </c:pt>
                <c:pt idx="45">
                  <c:v>3.125</c:v>
                </c:pt>
                <c:pt idx="46">
                  <c:v>3.125</c:v>
                </c:pt>
                <c:pt idx="48">
                  <c:v>7.0714285714285712</c:v>
                </c:pt>
                <c:pt idx="49">
                  <c:v>7.0714285714285712</c:v>
                </c:pt>
                <c:pt idx="50">
                  <c:v>7.0714285714285712</c:v>
                </c:pt>
                <c:pt idx="51">
                  <c:v>7.0714285714285712</c:v>
                </c:pt>
                <c:pt idx="52">
                  <c:v>7.0714285714285712</c:v>
                </c:pt>
                <c:pt idx="53">
                  <c:v>7.0714285714285712</c:v>
                </c:pt>
                <c:pt idx="54">
                  <c:v>7.0714285714285712</c:v>
                </c:pt>
                <c:pt idx="55">
                  <c:v>7.0714285714285712</c:v>
                </c:pt>
                <c:pt idx="56">
                  <c:v>7.0714285714285712</c:v>
                </c:pt>
                <c:pt idx="57">
                  <c:v>7.0714285714285712</c:v>
                </c:pt>
                <c:pt idx="58">
                  <c:v>7.0714285714285712</c:v>
                </c:pt>
                <c:pt idx="59">
                  <c:v>7.0714285714285712</c:v>
                </c:pt>
                <c:pt idx="60">
                  <c:v>7.0714285714285712</c:v>
                </c:pt>
                <c:pt idx="61">
                  <c:v>7.0714285714285712</c:v>
                </c:pt>
              </c:numCache>
            </c:numRef>
          </c:val>
        </c:ser>
        <c:ser>
          <c:idx val="5"/>
          <c:order val="5"/>
          <c:tx>
            <c:strRef>
              <c:f>'Alpha Data'!$G$1</c:f>
              <c:strCache>
                <c:ptCount val="1"/>
                <c:pt idx="0">
                  <c:v> -1 Sigma</c:v>
                </c:pt>
              </c:strCache>
            </c:strRef>
          </c:tx>
          <c:spPr>
            <a:ln w="12700">
              <a:solidFill>
                <a:srgbClr val="008080"/>
              </a:solidFill>
              <a:prstDash val="lgDashDot"/>
            </a:ln>
            <a:effectLst/>
          </c:spPr>
          <c:marker>
            <c:symbol val="none"/>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Data'!$G$2:$G$63</c:f>
              <c:numCache>
                <c:formatCode>0.00</c:formatCode>
                <c:ptCount val="62"/>
                <c:pt idx="0">
                  <c:v>0.55649486370639112</c:v>
                </c:pt>
                <c:pt idx="1">
                  <c:v>0.55649486370639112</c:v>
                </c:pt>
                <c:pt idx="2">
                  <c:v>0.55649486370639112</c:v>
                </c:pt>
                <c:pt idx="3">
                  <c:v>0.55649486370639112</c:v>
                </c:pt>
                <c:pt idx="4">
                  <c:v>0.55649486370639112</c:v>
                </c:pt>
                <c:pt idx="5">
                  <c:v>0.55649486370639112</c:v>
                </c:pt>
                <c:pt idx="6">
                  <c:v>0.55649486370639112</c:v>
                </c:pt>
                <c:pt idx="7">
                  <c:v>0.55649486370639112</c:v>
                </c:pt>
                <c:pt idx="8">
                  <c:v>0.55649486370639112</c:v>
                </c:pt>
                <c:pt idx="9">
                  <c:v>0.55649486370639112</c:v>
                </c:pt>
                <c:pt idx="10">
                  <c:v>0.55649486370639112</c:v>
                </c:pt>
                <c:pt idx="11">
                  <c:v>0.55649486370639112</c:v>
                </c:pt>
                <c:pt idx="12">
                  <c:v>0.55649486370639112</c:v>
                </c:pt>
                <c:pt idx="13">
                  <c:v>0.55649486370639112</c:v>
                </c:pt>
                <c:pt idx="14">
                  <c:v>0.55649486370639112</c:v>
                </c:pt>
                <c:pt idx="15">
                  <c:v>0.55649486370639112</c:v>
                </c:pt>
                <c:pt idx="16">
                  <c:v>0.55649486370639112</c:v>
                </c:pt>
                <c:pt idx="17">
                  <c:v>0.55649486370639112</c:v>
                </c:pt>
                <c:pt idx="18">
                  <c:v>0.55649486370639112</c:v>
                </c:pt>
                <c:pt idx="19">
                  <c:v>0.55649486370639112</c:v>
                </c:pt>
                <c:pt idx="20">
                  <c:v>0.55649486370639112</c:v>
                </c:pt>
                <c:pt idx="21">
                  <c:v>0.55649486370639112</c:v>
                </c:pt>
                <c:pt idx="23">
                  <c:v>1.3572330470336305</c:v>
                </c:pt>
                <c:pt idx="24">
                  <c:v>1.3572330470336305</c:v>
                </c:pt>
                <c:pt idx="25">
                  <c:v>1.3572330470336305</c:v>
                </c:pt>
                <c:pt idx="26">
                  <c:v>1.3572330470336305</c:v>
                </c:pt>
                <c:pt idx="27">
                  <c:v>1.3572330470336305</c:v>
                </c:pt>
                <c:pt idx="28">
                  <c:v>1.3572330470336305</c:v>
                </c:pt>
                <c:pt idx="29">
                  <c:v>1.3572330470336305</c:v>
                </c:pt>
                <c:pt idx="30">
                  <c:v>1.3572330470336305</c:v>
                </c:pt>
                <c:pt idx="31">
                  <c:v>1.3572330470336305</c:v>
                </c:pt>
                <c:pt idx="32">
                  <c:v>1.3572330470336305</c:v>
                </c:pt>
                <c:pt idx="33">
                  <c:v>1.3572330470336305</c:v>
                </c:pt>
                <c:pt idx="34">
                  <c:v>1.3572330470336305</c:v>
                </c:pt>
                <c:pt idx="35">
                  <c:v>1.3572330470336305</c:v>
                </c:pt>
                <c:pt idx="36">
                  <c:v>1.3572330470336305</c:v>
                </c:pt>
                <c:pt idx="37">
                  <c:v>1.3572330470336305</c:v>
                </c:pt>
                <c:pt idx="38">
                  <c:v>1.3572330470336305</c:v>
                </c:pt>
                <c:pt idx="39">
                  <c:v>1.3572330470336305</c:v>
                </c:pt>
                <c:pt idx="40">
                  <c:v>1.3572330470336305</c:v>
                </c:pt>
                <c:pt idx="41">
                  <c:v>1.3572330470336305</c:v>
                </c:pt>
                <c:pt idx="42">
                  <c:v>1.3572330470336305</c:v>
                </c:pt>
                <c:pt idx="43">
                  <c:v>1.3572330470336305</c:v>
                </c:pt>
                <c:pt idx="44">
                  <c:v>1.3572330470336305</c:v>
                </c:pt>
                <c:pt idx="45">
                  <c:v>1.3572330470336305</c:v>
                </c:pt>
                <c:pt idx="46">
                  <c:v>1.3572330470336305</c:v>
                </c:pt>
                <c:pt idx="48">
                  <c:v>4.4122127901448192</c:v>
                </c:pt>
                <c:pt idx="49">
                  <c:v>4.4122127901448192</c:v>
                </c:pt>
                <c:pt idx="50">
                  <c:v>4.4122127901448192</c:v>
                </c:pt>
                <c:pt idx="51">
                  <c:v>4.4122127901448192</c:v>
                </c:pt>
                <c:pt idx="52">
                  <c:v>4.4122127901448192</c:v>
                </c:pt>
                <c:pt idx="53">
                  <c:v>4.4122127901448192</c:v>
                </c:pt>
                <c:pt idx="54">
                  <c:v>4.4122127901448192</c:v>
                </c:pt>
                <c:pt idx="55">
                  <c:v>4.4122127901448192</c:v>
                </c:pt>
                <c:pt idx="56">
                  <c:v>4.4122127901448192</c:v>
                </c:pt>
                <c:pt idx="57">
                  <c:v>4.4122127901448192</c:v>
                </c:pt>
                <c:pt idx="58">
                  <c:v>4.4122127901448192</c:v>
                </c:pt>
                <c:pt idx="59">
                  <c:v>4.4122127901448192</c:v>
                </c:pt>
                <c:pt idx="60">
                  <c:v>4.4122127901448192</c:v>
                </c:pt>
                <c:pt idx="61">
                  <c:v>4.4122127901448192</c:v>
                </c:pt>
              </c:numCache>
            </c:numRef>
          </c:val>
        </c:ser>
        <c:ser>
          <c:idx val="6"/>
          <c:order val="6"/>
          <c:tx>
            <c:strRef>
              <c:f>'Alpha Data'!$H$1</c:f>
              <c:strCache>
                <c:ptCount val="1"/>
                <c:pt idx="0">
                  <c:v> -2 Sigma</c:v>
                </c:pt>
              </c:strCache>
            </c:strRef>
          </c:tx>
          <c:spPr>
            <a:ln w="12700">
              <a:solidFill>
                <a:srgbClr val="FF8080"/>
              </a:solidFill>
              <a:prstDash val="lgDashDot"/>
            </a:ln>
            <a:effectLst/>
          </c:spPr>
          <c:marker>
            <c:symbol val="none"/>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Data'!$H$2:$H$63</c:f>
              <c:numCache>
                <c:formatCode>0.00</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8">
                  <c:v>1.7529970088610609</c:v>
                </c:pt>
                <c:pt idx="49">
                  <c:v>1.7529970088610609</c:v>
                </c:pt>
                <c:pt idx="50">
                  <c:v>1.7529970088610609</c:v>
                </c:pt>
                <c:pt idx="51">
                  <c:v>1.7529970088610609</c:v>
                </c:pt>
                <c:pt idx="52">
                  <c:v>1.7529970088610609</c:v>
                </c:pt>
                <c:pt idx="53">
                  <c:v>1.7529970088610609</c:v>
                </c:pt>
                <c:pt idx="54">
                  <c:v>1.7529970088610609</c:v>
                </c:pt>
                <c:pt idx="55">
                  <c:v>1.7529970088610609</c:v>
                </c:pt>
                <c:pt idx="56">
                  <c:v>1.7529970088610609</c:v>
                </c:pt>
                <c:pt idx="57">
                  <c:v>1.7529970088610609</c:v>
                </c:pt>
                <c:pt idx="58">
                  <c:v>1.7529970088610609</c:v>
                </c:pt>
                <c:pt idx="59">
                  <c:v>1.7529970088610609</c:v>
                </c:pt>
                <c:pt idx="60">
                  <c:v>1.7529970088610609</c:v>
                </c:pt>
                <c:pt idx="61">
                  <c:v>1.7529970088610609</c:v>
                </c:pt>
              </c:numCache>
            </c:numRef>
          </c:val>
        </c:ser>
        <c:ser>
          <c:idx val="7"/>
          <c:order val="7"/>
          <c:tx>
            <c:strRef>
              <c:f>'Alpha Data'!$I$1</c:f>
              <c:strCache>
                <c:ptCount val="1"/>
                <c:pt idx="0">
                  <c:v>LCL</c:v>
                </c:pt>
              </c:strCache>
            </c:strRef>
          </c:tx>
          <c:spPr>
            <a:ln w="12700">
              <a:solidFill>
                <a:srgbClr val="FF0000"/>
              </a:solidFill>
              <a:prstDash val="lgDash"/>
            </a:ln>
            <a:effectLst/>
          </c:spPr>
          <c:marker>
            <c:symbol val="none"/>
          </c:marker>
          <c:cat>
            <c:numRef>
              <c:f>'Alpha Data'!$A$2:$A$63</c:f>
              <c:numCache>
                <c:formatCode>m/d/yy;@</c:formatCode>
                <c:ptCount val="62"/>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3">
                  <c:v>39239</c:v>
                </c:pt>
                <c:pt idx="24">
                  <c:v>39246</c:v>
                </c:pt>
                <c:pt idx="25">
                  <c:v>39253</c:v>
                </c:pt>
                <c:pt idx="26">
                  <c:v>39260</c:v>
                </c:pt>
                <c:pt idx="27">
                  <c:v>39266</c:v>
                </c:pt>
                <c:pt idx="28">
                  <c:v>39274</c:v>
                </c:pt>
                <c:pt idx="29">
                  <c:v>39281</c:v>
                </c:pt>
                <c:pt idx="30">
                  <c:v>39288</c:v>
                </c:pt>
                <c:pt idx="31">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8">
                  <c:v>39407</c:v>
                </c:pt>
                <c:pt idx="49">
                  <c:v>39414</c:v>
                </c:pt>
                <c:pt idx="50">
                  <c:v>39421</c:v>
                </c:pt>
                <c:pt idx="51">
                  <c:v>39428</c:v>
                </c:pt>
                <c:pt idx="52">
                  <c:v>39435</c:v>
                </c:pt>
                <c:pt idx="53">
                  <c:v>39442</c:v>
                </c:pt>
                <c:pt idx="54">
                  <c:v>39449</c:v>
                </c:pt>
                <c:pt idx="55">
                  <c:v>39456</c:v>
                </c:pt>
                <c:pt idx="56">
                  <c:v>39463</c:v>
                </c:pt>
                <c:pt idx="57">
                  <c:v>39470</c:v>
                </c:pt>
                <c:pt idx="58">
                  <c:v>39477</c:v>
                </c:pt>
                <c:pt idx="59">
                  <c:v>39484</c:v>
                </c:pt>
                <c:pt idx="60">
                  <c:v>39491</c:v>
                </c:pt>
                <c:pt idx="61">
                  <c:v>39498</c:v>
                </c:pt>
              </c:numCache>
            </c:numRef>
          </c:cat>
          <c:val>
            <c:numRef>
              <c:f>'Alpha Data'!$I$2:$I$63</c:f>
              <c:numCache>
                <c:formatCode>0.00</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er>
        <c:marker val="1"/>
        <c:axId val="167802752"/>
        <c:axId val="167804288"/>
      </c:lineChart>
      <c:dateAx>
        <c:axId val="167802752"/>
        <c:scaling>
          <c:orientation val="minMax"/>
        </c:scaling>
        <c:axPos val="b"/>
        <c:numFmt formatCode="m/d/yy;@" sourceLinked="1"/>
        <c:minorTickMark val="in"/>
        <c:tickLblPos val="nextTo"/>
        <c:crossAx val="167804288"/>
        <c:crosses val="autoZero"/>
        <c:lblOffset val="100"/>
        <c:baseTimeUnit val="days"/>
      </c:dateAx>
      <c:valAx>
        <c:axId val="167804288"/>
        <c:scaling>
          <c:orientation val="minMax"/>
        </c:scaling>
        <c:axPos val="l"/>
        <c:majorGridlines/>
        <c:numFmt formatCode="General" sourceLinked="1"/>
        <c:majorTickMark val="none"/>
        <c:tickLblPos val="nextTo"/>
        <c:spPr>
          <a:ln w="9525">
            <a:noFill/>
          </a:ln>
        </c:spPr>
        <c:crossAx val="167802752"/>
        <c:crosses val="autoZero"/>
        <c:crossBetween val="midCat"/>
      </c:valAx>
      <c:spPr>
        <a:solidFill>
          <a:prstClr val="white"/>
        </a:solidFill>
        <a:ln w="25400">
          <a:solidFill>
            <a:schemeClr val="bg1"/>
          </a:solidFill>
        </a:ln>
      </c:spPr>
    </c:plotArea>
    <c:legend>
      <c:legendPos val="b"/>
      <c:layout/>
    </c:legend>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Gross Beta</a:t>
            </a:r>
          </a:p>
        </c:rich>
      </c:tx>
      <c:layout/>
    </c:title>
    <c:plotArea>
      <c:layout/>
      <c:lineChart>
        <c:grouping val="standard"/>
        <c:ser>
          <c:idx val="1"/>
          <c:order val="1"/>
          <c:tx>
            <c:strRef>
              <c:f>'Tenn Data'!$K$2</c:f>
              <c:strCache>
                <c:ptCount val="1"/>
                <c:pt idx="0">
                  <c:v>Gross Beta</c:v>
                </c:pt>
              </c:strCache>
            </c:strRef>
          </c:tx>
          <c:marker>
            <c:symbol val="none"/>
          </c:marker>
          <c:cat>
            <c:numRef>
              <c:f>'Tenn Data'!$J$3:$J$62</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'Tenn Data'!$K$3:$K$62</c:f>
              <c:numCache>
                <c:formatCode>General</c:formatCode>
                <c:ptCount val="60"/>
                <c:pt idx="0">
                  <c:v>16</c:v>
                </c:pt>
                <c:pt idx="1">
                  <c:v>36</c:v>
                </c:pt>
                <c:pt idx="2">
                  <c:v>27</c:v>
                </c:pt>
                <c:pt idx="3">
                  <c:v>31</c:v>
                </c:pt>
                <c:pt idx="4">
                  <c:v>28</c:v>
                </c:pt>
                <c:pt idx="5">
                  <c:v>25</c:v>
                </c:pt>
                <c:pt idx="6">
                  <c:v>32</c:v>
                </c:pt>
                <c:pt idx="7">
                  <c:v>17</c:v>
                </c:pt>
                <c:pt idx="8">
                  <c:v>11</c:v>
                </c:pt>
                <c:pt idx="9">
                  <c:v>12</c:v>
                </c:pt>
                <c:pt idx="10">
                  <c:v>22</c:v>
                </c:pt>
                <c:pt idx="11">
                  <c:v>15</c:v>
                </c:pt>
                <c:pt idx="12">
                  <c:v>24</c:v>
                </c:pt>
                <c:pt idx="13">
                  <c:v>18</c:v>
                </c:pt>
                <c:pt idx="14">
                  <c:v>38</c:v>
                </c:pt>
                <c:pt idx="15">
                  <c:v>14</c:v>
                </c:pt>
                <c:pt idx="16">
                  <c:v>25</c:v>
                </c:pt>
                <c:pt idx="17">
                  <c:v>20</c:v>
                </c:pt>
                <c:pt idx="18">
                  <c:v>25</c:v>
                </c:pt>
                <c:pt idx="19">
                  <c:v>18</c:v>
                </c:pt>
                <c:pt idx="20">
                  <c:v>19</c:v>
                </c:pt>
                <c:pt idx="21">
                  <c:v>26</c:v>
                </c:pt>
                <c:pt idx="22">
                  <c:v>24</c:v>
                </c:pt>
                <c:pt idx="23">
                  <c:v>45</c:v>
                </c:pt>
                <c:pt idx="24">
                  <c:v>23</c:v>
                </c:pt>
                <c:pt idx="25">
                  <c:v>17</c:v>
                </c:pt>
                <c:pt idx="26">
                  <c:v>49</c:v>
                </c:pt>
                <c:pt idx="27">
                  <c:v>29</c:v>
                </c:pt>
                <c:pt idx="28">
                  <c:v>14</c:v>
                </c:pt>
                <c:pt idx="29">
                  <c:v>14</c:v>
                </c:pt>
                <c:pt idx="30">
                  <c:v>20</c:v>
                </c:pt>
                <c:pt idx="31">
                  <c:v>55</c:v>
                </c:pt>
                <c:pt idx="32">
                  <c:v>24</c:v>
                </c:pt>
                <c:pt idx="33">
                  <c:v>52</c:v>
                </c:pt>
                <c:pt idx="34">
                  <c:v>20</c:v>
                </c:pt>
                <c:pt idx="35">
                  <c:v>46</c:v>
                </c:pt>
                <c:pt idx="36">
                  <c:v>18</c:v>
                </c:pt>
                <c:pt idx="37">
                  <c:v>47</c:v>
                </c:pt>
                <c:pt idx="38">
                  <c:v>47</c:v>
                </c:pt>
                <c:pt idx="39">
                  <c:v>47</c:v>
                </c:pt>
                <c:pt idx="40">
                  <c:v>22</c:v>
                </c:pt>
                <c:pt idx="41">
                  <c:v>22</c:v>
                </c:pt>
                <c:pt idx="42">
                  <c:v>22</c:v>
                </c:pt>
                <c:pt idx="43">
                  <c:v>27</c:v>
                </c:pt>
                <c:pt idx="44">
                  <c:v>27</c:v>
                </c:pt>
                <c:pt idx="45">
                  <c:v>21</c:v>
                </c:pt>
                <c:pt idx="46">
                  <c:v>30</c:v>
                </c:pt>
                <c:pt idx="47">
                  <c:v>19</c:v>
                </c:pt>
                <c:pt idx="48">
                  <c:v>31</c:v>
                </c:pt>
                <c:pt idx="49">
                  <c:v>56</c:v>
                </c:pt>
                <c:pt idx="50">
                  <c:v>22</c:v>
                </c:pt>
                <c:pt idx="51">
                  <c:v>15</c:v>
                </c:pt>
                <c:pt idx="52">
                  <c:v>15</c:v>
                </c:pt>
                <c:pt idx="53">
                  <c:v>27</c:v>
                </c:pt>
                <c:pt idx="54">
                  <c:v>27</c:v>
                </c:pt>
                <c:pt idx="55">
                  <c:v>24</c:v>
                </c:pt>
                <c:pt idx="56">
                  <c:v>52</c:v>
                </c:pt>
                <c:pt idx="57">
                  <c:v>28</c:v>
                </c:pt>
                <c:pt idx="58">
                  <c:v>28</c:v>
                </c:pt>
                <c:pt idx="59">
                  <c:v>54</c:v>
                </c:pt>
              </c:numCache>
            </c:numRef>
          </c:val>
        </c:ser>
        <c:ser>
          <c:idx val="0"/>
          <c:order val="0"/>
          <c:tx>
            <c:strRef>
              <c:f>'Tenn Data'!$K$2</c:f>
              <c:strCache>
                <c:ptCount val="1"/>
                <c:pt idx="0">
                  <c:v>Gross Beta</c:v>
                </c:pt>
              </c:strCache>
            </c:strRef>
          </c:tx>
          <c:marker>
            <c:symbol val="none"/>
          </c:marker>
          <c:cat>
            <c:numRef>
              <c:f>'Tenn Data'!$J$3:$J$62</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'Tenn Data'!$K$3:$K$62</c:f>
              <c:numCache>
                <c:formatCode>General</c:formatCode>
                <c:ptCount val="60"/>
                <c:pt idx="0">
                  <c:v>16</c:v>
                </c:pt>
                <c:pt idx="1">
                  <c:v>36</c:v>
                </c:pt>
                <c:pt idx="2">
                  <c:v>27</c:v>
                </c:pt>
                <c:pt idx="3">
                  <c:v>31</c:v>
                </c:pt>
                <c:pt idx="4">
                  <c:v>28</c:v>
                </c:pt>
                <c:pt idx="5">
                  <c:v>25</c:v>
                </c:pt>
                <c:pt idx="6">
                  <c:v>32</c:v>
                </c:pt>
                <c:pt idx="7">
                  <c:v>17</c:v>
                </c:pt>
                <c:pt idx="8">
                  <c:v>11</c:v>
                </c:pt>
                <c:pt idx="9">
                  <c:v>12</c:v>
                </c:pt>
                <c:pt idx="10">
                  <c:v>22</c:v>
                </c:pt>
                <c:pt idx="11">
                  <c:v>15</c:v>
                </c:pt>
                <c:pt idx="12">
                  <c:v>24</c:v>
                </c:pt>
                <c:pt idx="13">
                  <c:v>18</c:v>
                </c:pt>
                <c:pt idx="14">
                  <c:v>38</c:v>
                </c:pt>
                <c:pt idx="15">
                  <c:v>14</c:v>
                </c:pt>
                <c:pt idx="16">
                  <c:v>25</c:v>
                </c:pt>
                <c:pt idx="17">
                  <c:v>20</c:v>
                </c:pt>
                <c:pt idx="18">
                  <c:v>25</c:v>
                </c:pt>
                <c:pt idx="19">
                  <c:v>18</c:v>
                </c:pt>
                <c:pt idx="20">
                  <c:v>19</c:v>
                </c:pt>
                <c:pt idx="21">
                  <c:v>26</c:v>
                </c:pt>
                <c:pt idx="22">
                  <c:v>24</c:v>
                </c:pt>
                <c:pt idx="23">
                  <c:v>45</c:v>
                </c:pt>
                <c:pt idx="24">
                  <c:v>23</c:v>
                </c:pt>
                <c:pt idx="25">
                  <c:v>17</c:v>
                </c:pt>
                <c:pt idx="26">
                  <c:v>49</c:v>
                </c:pt>
                <c:pt idx="27">
                  <c:v>29</c:v>
                </c:pt>
                <c:pt idx="28">
                  <c:v>14</c:v>
                </c:pt>
                <c:pt idx="29">
                  <c:v>14</c:v>
                </c:pt>
                <c:pt idx="30">
                  <c:v>20</c:v>
                </c:pt>
                <c:pt idx="31">
                  <c:v>55</c:v>
                </c:pt>
                <c:pt idx="32">
                  <c:v>24</c:v>
                </c:pt>
                <c:pt idx="33">
                  <c:v>52</c:v>
                </c:pt>
                <c:pt idx="34">
                  <c:v>20</c:v>
                </c:pt>
                <c:pt idx="35">
                  <c:v>46</c:v>
                </c:pt>
                <c:pt idx="36">
                  <c:v>18</c:v>
                </c:pt>
                <c:pt idx="37">
                  <c:v>47</c:v>
                </c:pt>
                <c:pt idx="38">
                  <c:v>47</c:v>
                </c:pt>
                <c:pt idx="39">
                  <c:v>47</c:v>
                </c:pt>
                <c:pt idx="40">
                  <c:v>22</c:v>
                </c:pt>
                <c:pt idx="41">
                  <c:v>22</c:v>
                </c:pt>
                <c:pt idx="42">
                  <c:v>22</c:v>
                </c:pt>
                <c:pt idx="43">
                  <c:v>27</c:v>
                </c:pt>
                <c:pt idx="44">
                  <c:v>27</c:v>
                </c:pt>
                <c:pt idx="45">
                  <c:v>21</c:v>
                </c:pt>
                <c:pt idx="46">
                  <c:v>30</c:v>
                </c:pt>
                <c:pt idx="47">
                  <c:v>19</c:v>
                </c:pt>
                <c:pt idx="48">
                  <c:v>31</c:v>
                </c:pt>
                <c:pt idx="49">
                  <c:v>56</c:v>
                </c:pt>
                <c:pt idx="50">
                  <c:v>22</c:v>
                </c:pt>
                <c:pt idx="51">
                  <c:v>15</c:v>
                </c:pt>
                <c:pt idx="52">
                  <c:v>15</c:v>
                </c:pt>
                <c:pt idx="53">
                  <c:v>27</c:v>
                </c:pt>
                <c:pt idx="54">
                  <c:v>27</c:v>
                </c:pt>
                <c:pt idx="55">
                  <c:v>24</c:v>
                </c:pt>
                <c:pt idx="56">
                  <c:v>52</c:v>
                </c:pt>
                <c:pt idx="57">
                  <c:v>28</c:v>
                </c:pt>
                <c:pt idx="58">
                  <c:v>28</c:v>
                </c:pt>
                <c:pt idx="59">
                  <c:v>54</c:v>
                </c:pt>
              </c:numCache>
            </c:numRef>
          </c:val>
        </c:ser>
        <c:marker val="1"/>
        <c:axId val="167838464"/>
        <c:axId val="167840000"/>
      </c:lineChart>
      <c:dateAx>
        <c:axId val="167838464"/>
        <c:scaling>
          <c:orientation val="minMax"/>
        </c:scaling>
        <c:axPos val="b"/>
        <c:numFmt formatCode="m/d/yy;@" sourceLinked="1"/>
        <c:majorTickMark val="none"/>
        <c:tickLblPos val="nextTo"/>
        <c:crossAx val="167840000"/>
        <c:crosses val="autoZero"/>
        <c:auto val="1"/>
        <c:lblOffset val="100"/>
      </c:dateAx>
      <c:valAx>
        <c:axId val="167840000"/>
        <c:scaling>
          <c:orientation val="minMax"/>
        </c:scaling>
        <c:axPos val="l"/>
        <c:majorGridlines>
          <c:spPr>
            <a:ln>
              <a:solidFill>
                <a:srgbClr val="00B0F0"/>
              </a:solidFill>
            </a:ln>
          </c:spPr>
        </c:majorGridlines>
        <c:title>
          <c:tx>
            <c:rich>
              <a:bodyPr/>
              <a:lstStyle/>
              <a:p>
                <a:pPr>
                  <a:defRPr/>
                </a:pPr>
                <a:r>
                  <a:rPr lang="en-US"/>
                  <a:t>Counts per Minute</a:t>
                </a:r>
              </a:p>
            </c:rich>
          </c:tx>
          <c:layout/>
        </c:title>
        <c:numFmt formatCode="General" sourceLinked="1"/>
        <c:majorTickMark val="none"/>
        <c:tickLblPos val="nextTo"/>
        <c:crossAx val="167838464"/>
        <c:crosses val="autoZero"/>
        <c:crossBetween val="between"/>
      </c:valAx>
      <c:spPr>
        <a:solidFill>
          <a:prstClr val="white"/>
        </a:solidFill>
        <a:ln w="25400">
          <a:solidFill>
            <a:schemeClr val="bg1"/>
          </a:solidFill>
        </a:ln>
      </c:spPr>
    </c:plotArea>
    <c:legend>
      <c:legendPos val="b"/>
      <c:legendEntry>
        <c:idx val="0"/>
        <c:delete val="1"/>
      </c:legendEntry>
      <c:layout/>
    </c:legend>
    <c:plotVisOnly val="1"/>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solidFill>
                  <a:schemeClr val="tx1"/>
                </a:solidFill>
              </a:defRPr>
            </a:pPr>
            <a:r>
              <a:rPr lang="en-US">
                <a:solidFill>
                  <a:schemeClr val="tx1"/>
                </a:solidFill>
              </a:rPr>
              <a:t>Gross Beta X-bar Control Chart</a:t>
            </a:r>
          </a:p>
        </c:rich>
      </c:tx>
      <c:layout/>
    </c:title>
    <c:plotArea>
      <c:layout/>
      <c:lineChart>
        <c:grouping val="standard"/>
        <c:ser>
          <c:idx val="0"/>
          <c:order val="0"/>
          <c:tx>
            <c:strRef>
              <c:f>'Gross Beta 6'!$B$1</c:f>
              <c:strCache>
                <c:ptCount val="1"/>
                <c:pt idx="0">
                  <c:v>Gross Beta</c:v>
                </c:pt>
              </c:strCache>
            </c:strRef>
          </c:tx>
          <c:spPr>
            <a:ln w="12700">
              <a:solidFill>
                <a:srgbClr val="000080"/>
              </a:solidFill>
              <a:prstDash val="solid"/>
            </a:ln>
          </c:spPr>
          <c:marker>
            <c:symbol val="square"/>
            <c:size val="6"/>
            <c:spPr>
              <a:solidFill>
                <a:srgbClr val="000080"/>
              </a:solidFill>
              <a:ln>
                <a:solidFill>
                  <a:srgbClr val="000080"/>
                </a:solidFill>
                <a:prstDash val="solid"/>
              </a:ln>
            </c:spPr>
          </c:marker>
          <c:dPt>
            <c:idx val="15"/>
            <c:marker>
              <c:symbol val="diamond"/>
              <c:size val="6"/>
              <c:spPr>
                <a:solidFill>
                  <a:srgbClr val="FF0000"/>
                </a:solidFill>
                <a:ln>
                  <a:solidFill>
                    <a:srgbClr val="FF0000"/>
                  </a:solidFill>
                  <a:prstDash val="solid"/>
                </a:ln>
              </c:spPr>
            </c:marker>
          </c:dPt>
          <c:dPt>
            <c:idx val="16"/>
            <c:marker>
              <c:symbol val="diamond"/>
              <c:size val="6"/>
              <c:spPr>
                <a:solidFill>
                  <a:srgbClr val="FF0000"/>
                </a:solidFill>
                <a:ln>
                  <a:solidFill>
                    <a:srgbClr val="FF0000"/>
                  </a:solidFill>
                  <a:prstDash val="solid"/>
                </a:ln>
              </c:spPr>
            </c:marker>
            <c:spPr>
              <a:ln w="12700">
                <a:solidFill>
                  <a:srgbClr val="FF0000"/>
                </a:solidFill>
                <a:prstDash val="solid"/>
              </a:ln>
            </c:spPr>
          </c:dPt>
          <c:dPt>
            <c:idx val="17"/>
            <c:marker>
              <c:symbol val="diamond"/>
              <c:size val="6"/>
              <c:spPr>
                <a:solidFill>
                  <a:srgbClr val="FF0000"/>
                </a:solidFill>
                <a:ln>
                  <a:solidFill>
                    <a:srgbClr val="FF0000"/>
                  </a:solidFill>
                  <a:prstDash val="solid"/>
                </a:ln>
              </c:spPr>
            </c:marker>
            <c:spPr>
              <a:ln w="12700">
                <a:solidFill>
                  <a:srgbClr val="FF0000"/>
                </a:solidFill>
                <a:prstDash val="solid"/>
              </a:ln>
            </c:spPr>
          </c:dPt>
          <c:dPt>
            <c:idx val="18"/>
            <c:marker>
              <c:symbol val="diamond"/>
              <c:size val="6"/>
              <c:spPr>
                <a:solidFill>
                  <a:srgbClr val="FF0000"/>
                </a:solidFill>
                <a:ln>
                  <a:solidFill>
                    <a:srgbClr val="FF0000"/>
                  </a:solidFill>
                  <a:prstDash val="solid"/>
                </a:ln>
              </c:spPr>
            </c:marker>
            <c:spPr>
              <a:ln w="12700">
                <a:solidFill>
                  <a:srgbClr val="FF0000"/>
                </a:solidFill>
                <a:prstDash val="solid"/>
              </a:ln>
            </c:spPr>
          </c:dPt>
          <c:dPt>
            <c:idx val="19"/>
            <c:marker>
              <c:symbol val="diamond"/>
              <c:size val="6"/>
              <c:spPr>
                <a:solidFill>
                  <a:srgbClr val="FF0000"/>
                </a:solidFill>
                <a:ln>
                  <a:solidFill>
                    <a:srgbClr val="FF0000"/>
                  </a:solidFill>
                  <a:prstDash val="solid"/>
                </a:ln>
              </c:spPr>
            </c:marker>
            <c:spPr>
              <a:ln w="12700">
                <a:solidFill>
                  <a:srgbClr val="FF0000"/>
                </a:solidFill>
                <a:prstDash val="solid"/>
              </a:ln>
            </c:spPr>
          </c:dPt>
          <c:dPt>
            <c:idx val="20"/>
            <c:marker>
              <c:symbol val="diamond"/>
              <c:size val="6"/>
              <c:spPr>
                <a:solidFill>
                  <a:srgbClr val="FF0000"/>
                </a:solidFill>
                <a:ln>
                  <a:solidFill>
                    <a:srgbClr val="FF0000"/>
                  </a:solidFill>
                  <a:prstDash val="solid"/>
                </a:ln>
              </c:spPr>
            </c:marker>
            <c:spPr>
              <a:ln w="12700">
                <a:solidFill>
                  <a:srgbClr val="FF0000"/>
                </a:solidFill>
                <a:prstDash val="solid"/>
              </a:ln>
            </c:spPr>
          </c:dPt>
          <c:dPt>
            <c:idx val="21"/>
            <c:marker>
              <c:symbol val="diamond"/>
              <c:size val="6"/>
              <c:spPr>
                <a:solidFill>
                  <a:srgbClr val="FF0000"/>
                </a:solidFill>
                <a:ln>
                  <a:solidFill>
                    <a:srgbClr val="FF0000"/>
                  </a:solidFill>
                  <a:prstDash val="solid"/>
                </a:ln>
              </c:spPr>
            </c:marker>
            <c:spPr>
              <a:ln w="12700">
                <a:solidFill>
                  <a:srgbClr val="FF0000"/>
                </a:solidFill>
                <a:prstDash val="solid"/>
              </a:ln>
            </c:spPr>
          </c:dPt>
          <c:dPt>
            <c:idx val="22"/>
            <c:marker>
              <c:symbol val="diamond"/>
              <c:size val="6"/>
              <c:spPr>
                <a:solidFill>
                  <a:srgbClr val="FF0000"/>
                </a:solidFill>
                <a:ln>
                  <a:solidFill>
                    <a:srgbClr val="FF0000"/>
                  </a:solidFill>
                  <a:prstDash val="solid"/>
                </a:ln>
              </c:spPr>
            </c:marker>
            <c:spPr>
              <a:ln w="12700">
                <a:solidFill>
                  <a:srgbClr val="FF0000"/>
                </a:solidFill>
                <a:prstDash val="solid"/>
              </a:ln>
            </c:spPr>
          </c:dPt>
          <c:dPt>
            <c:idx val="31"/>
            <c:marker>
              <c:symbol val="diamond"/>
              <c:size val="6"/>
              <c:spPr>
                <a:solidFill>
                  <a:srgbClr val="FF0000"/>
                </a:solidFill>
                <a:ln>
                  <a:solidFill>
                    <a:srgbClr val="FF0000"/>
                  </a:solidFill>
                  <a:prstDash val="solid"/>
                </a:ln>
              </c:spPr>
            </c:marker>
          </c:dPt>
          <c:dPt>
            <c:idx val="32"/>
            <c:marker>
              <c:symbol val="diamond"/>
              <c:size val="6"/>
              <c:spPr>
                <a:solidFill>
                  <a:srgbClr val="FF0000"/>
                </a:solidFill>
                <a:ln>
                  <a:solidFill>
                    <a:srgbClr val="FF0000"/>
                  </a:solidFill>
                  <a:prstDash val="solid"/>
                </a:ln>
              </c:spPr>
            </c:marker>
            <c:spPr>
              <a:ln w="12700">
                <a:solidFill>
                  <a:srgbClr val="FF0000"/>
                </a:solidFill>
                <a:prstDash val="solid"/>
              </a:ln>
            </c:spPr>
          </c:dPt>
          <c:dPt>
            <c:idx val="33"/>
            <c:marker>
              <c:symbol val="diamond"/>
              <c:size val="6"/>
              <c:spPr>
                <a:solidFill>
                  <a:srgbClr val="FF0000"/>
                </a:solidFill>
                <a:ln>
                  <a:solidFill>
                    <a:srgbClr val="FF0000"/>
                  </a:solidFill>
                  <a:prstDash val="solid"/>
                </a:ln>
              </c:spPr>
            </c:marker>
            <c:spPr>
              <a:ln w="12700">
                <a:solidFill>
                  <a:srgbClr val="FF0000"/>
                </a:solidFill>
                <a:prstDash val="solid"/>
              </a:ln>
            </c:spPr>
          </c:dPt>
          <c:dPt>
            <c:idx val="35"/>
            <c:marker>
              <c:symbol val="diamond"/>
              <c:size val="6"/>
              <c:spPr>
                <a:solidFill>
                  <a:srgbClr val="FF0000"/>
                </a:solidFill>
                <a:ln>
                  <a:solidFill>
                    <a:srgbClr val="FF0000"/>
                  </a:solidFill>
                  <a:prstDash val="solid"/>
                </a:ln>
              </c:spPr>
            </c:marker>
          </c:dPt>
          <c:dPt>
            <c:idx val="36"/>
            <c:marker>
              <c:symbol val="diamond"/>
              <c:size val="6"/>
              <c:spPr>
                <a:solidFill>
                  <a:srgbClr val="FF0000"/>
                </a:solidFill>
                <a:ln>
                  <a:solidFill>
                    <a:srgbClr val="FF0000"/>
                  </a:solidFill>
                  <a:prstDash val="solid"/>
                </a:ln>
              </c:spPr>
            </c:marker>
            <c:spPr>
              <a:ln w="12700">
                <a:solidFill>
                  <a:srgbClr val="FF0000"/>
                </a:solidFill>
                <a:prstDash val="solid"/>
              </a:ln>
            </c:spPr>
          </c:dPt>
          <c:dPt>
            <c:idx val="37"/>
            <c:marker>
              <c:symbol val="diamond"/>
              <c:size val="6"/>
              <c:spPr>
                <a:solidFill>
                  <a:srgbClr val="FF0000"/>
                </a:solidFill>
                <a:ln>
                  <a:solidFill>
                    <a:srgbClr val="FF0000"/>
                  </a:solidFill>
                  <a:prstDash val="solid"/>
                </a:ln>
              </c:spPr>
            </c:marker>
            <c:spPr>
              <a:ln w="12700">
                <a:solidFill>
                  <a:srgbClr val="FF0000"/>
                </a:solidFill>
                <a:prstDash val="solid"/>
              </a:ln>
            </c:spPr>
          </c:dPt>
          <c:dPt>
            <c:idx val="38"/>
            <c:marker>
              <c:symbol val="diamond"/>
              <c:size val="6"/>
              <c:spPr>
                <a:solidFill>
                  <a:srgbClr val="FF0000"/>
                </a:solidFill>
                <a:ln>
                  <a:solidFill>
                    <a:srgbClr val="FF0000"/>
                  </a:solidFill>
                  <a:prstDash val="solid"/>
                </a:ln>
              </c:spPr>
            </c:marker>
            <c:spPr>
              <a:ln w="12700">
                <a:solidFill>
                  <a:srgbClr val="FF0000"/>
                </a:solidFill>
                <a:prstDash val="solid"/>
              </a:ln>
            </c:spPr>
          </c:dPt>
          <c:dPt>
            <c:idx val="39"/>
            <c:marker>
              <c:symbol val="diamond"/>
              <c:size val="6"/>
              <c:spPr>
                <a:solidFill>
                  <a:srgbClr val="FF0000"/>
                </a:solidFill>
                <a:ln>
                  <a:solidFill>
                    <a:srgbClr val="FF0000"/>
                  </a:solidFill>
                  <a:prstDash val="solid"/>
                </a:ln>
              </c:spPr>
            </c:marker>
            <c:spPr>
              <a:ln w="12700">
                <a:solidFill>
                  <a:srgbClr val="FF0000"/>
                </a:solidFill>
                <a:prstDash val="solid"/>
              </a:ln>
            </c:spPr>
          </c:dPt>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6'!$B$2:$B$61</c:f>
              <c:numCache>
                <c:formatCode>0.0</c:formatCode>
                <c:ptCount val="60"/>
                <c:pt idx="0">
                  <c:v>16</c:v>
                </c:pt>
                <c:pt idx="1">
                  <c:v>36</c:v>
                </c:pt>
                <c:pt idx="2">
                  <c:v>27</c:v>
                </c:pt>
                <c:pt idx="3">
                  <c:v>31</c:v>
                </c:pt>
                <c:pt idx="4">
                  <c:v>28</c:v>
                </c:pt>
                <c:pt idx="5">
                  <c:v>25</c:v>
                </c:pt>
                <c:pt idx="6">
                  <c:v>32</c:v>
                </c:pt>
                <c:pt idx="7">
                  <c:v>17</c:v>
                </c:pt>
                <c:pt idx="8">
                  <c:v>11</c:v>
                </c:pt>
                <c:pt idx="9">
                  <c:v>12</c:v>
                </c:pt>
                <c:pt idx="10">
                  <c:v>22</c:v>
                </c:pt>
                <c:pt idx="11">
                  <c:v>15</c:v>
                </c:pt>
                <c:pt idx="12">
                  <c:v>24</c:v>
                </c:pt>
                <c:pt idx="13">
                  <c:v>18</c:v>
                </c:pt>
                <c:pt idx="14">
                  <c:v>38</c:v>
                </c:pt>
                <c:pt idx="15">
                  <c:v>14</c:v>
                </c:pt>
                <c:pt idx="16">
                  <c:v>25</c:v>
                </c:pt>
                <c:pt idx="17">
                  <c:v>20</c:v>
                </c:pt>
                <c:pt idx="18">
                  <c:v>25</c:v>
                </c:pt>
                <c:pt idx="19">
                  <c:v>18</c:v>
                </c:pt>
                <c:pt idx="20">
                  <c:v>19</c:v>
                </c:pt>
                <c:pt idx="21">
                  <c:v>26</c:v>
                </c:pt>
                <c:pt idx="22">
                  <c:v>24</c:v>
                </c:pt>
                <c:pt idx="23">
                  <c:v>45</c:v>
                </c:pt>
                <c:pt idx="24">
                  <c:v>23</c:v>
                </c:pt>
                <c:pt idx="25">
                  <c:v>17</c:v>
                </c:pt>
                <c:pt idx="26">
                  <c:v>49</c:v>
                </c:pt>
                <c:pt idx="27">
                  <c:v>29</c:v>
                </c:pt>
                <c:pt idx="28">
                  <c:v>14</c:v>
                </c:pt>
                <c:pt idx="29">
                  <c:v>14</c:v>
                </c:pt>
                <c:pt idx="30">
                  <c:v>20</c:v>
                </c:pt>
                <c:pt idx="31">
                  <c:v>55</c:v>
                </c:pt>
                <c:pt idx="32">
                  <c:v>24</c:v>
                </c:pt>
                <c:pt idx="33">
                  <c:v>52</c:v>
                </c:pt>
                <c:pt idx="34">
                  <c:v>20</c:v>
                </c:pt>
                <c:pt idx="35">
                  <c:v>46</c:v>
                </c:pt>
                <c:pt idx="36">
                  <c:v>18</c:v>
                </c:pt>
                <c:pt idx="37">
                  <c:v>47</c:v>
                </c:pt>
                <c:pt idx="38">
                  <c:v>47</c:v>
                </c:pt>
                <c:pt idx="39">
                  <c:v>47</c:v>
                </c:pt>
                <c:pt idx="40">
                  <c:v>22</c:v>
                </c:pt>
                <c:pt idx="41">
                  <c:v>22</c:v>
                </c:pt>
                <c:pt idx="42">
                  <c:v>22</c:v>
                </c:pt>
                <c:pt idx="43">
                  <c:v>27</c:v>
                </c:pt>
                <c:pt idx="44">
                  <c:v>27</c:v>
                </c:pt>
                <c:pt idx="45">
                  <c:v>21</c:v>
                </c:pt>
                <c:pt idx="46">
                  <c:v>30</c:v>
                </c:pt>
                <c:pt idx="47">
                  <c:v>19</c:v>
                </c:pt>
                <c:pt idx="48">
                  <c:v>31</c:v>
                </c:pt>
                <c:pt idx="49">
                  <c:v>56</c:v>
                </c:pt>
                <c:pt idx="50">
                  <c:v>22</c:v>
                </c:pt>
                <c:pt idx="51">
                  <c:v>15</c:v>
                </c:pt>
                <c:pt idx="52">
                  <c:v>15</c:v>
                </c:pt>
                <c:pt idx="53">
                  <c:v>27</c:v>
                </c:pt>
                <c:pt idx="54">
                  <c:v>27</c:v>
                </c:pt>
                <c:pt idx="55">
                  <c:v>24</c:v>
                </c:pt>
                <c:pt idx="56">
                  <c:v>52</c:v>
                </c:pt>
                <c:pt idx="57">
                  <c:v>28</c:v>
                </c:pt>
                <c:pt idx="58">
                  <c:v>28</c:v>
                </c:pt>
                <c:pt idx="59">
                  <c:v>54</c:v>
                </c:pt>
              </c:numCache>
            </c:numRef>
          </c:val>
        </c:ser>
        <c:ser>
          <c:idx val="1"/>
          <c:order val="1"/>
          <c:tx>
            <c:strRef>
              <c:f>'Gross Beta 6'!$C$1</c:f>
              <c:strCache>
                <c:ptCount val="1"/>
                <c:pt idx="0">
                  <c:v>UCL</c:v>
                </c:pt>
              </c:strCache>
            </c:strRef>
          </c:tx>
          <c:spPr>
            <a:ln w="12700">
              <a:solidFill>
                <a:srgbClr val="FF0000"/>
              </a:solidFill>
              <a:prstDash val="lgDash"/>
            </a:ln>
          </c:spPr>
          <c:marker>
            <c:symbol val="none"/>
          </c:marker>
          <c:dLbls>
            <c:dLbl>
              <c:idx val="1"/>
              <c:layout>
                <c:manualLayout>
                  <c:x val="-1.465038866212188E-2"/>
                  <c:y val="-1.0091742681857573E-2"/>
                </c:manualLayout>
              </c:layout>
              <c:tx>
                <c:rich>
                  <a:bodyPr/>
                  <a:lstStyle/>
                  <a:p>
                    <a:r>
                      <a:rPr lang="en-US"/>
                      <a:t>UCL</a:t>
                    </a:r>
                  </a:p>
                </c:rich>
              </c:tx>
              <c:dLblPos val="r"/>
            </c:dLbl>
            <c:dLbl>
              <c:idx val="59"/>
              <c:layout>
                <c:manualLayout>
                  <c:x val="-1.4650388662121896E-2"/>
                  <c:y val="-1.0091742681857573E-2"/>
                </c:manualLayout>
              </c:layout>
              <c:dLblPos val="r"/>
              <c:showVal val="1"/>
            </c:dLbl>
            <c:delete val="1"/>
          </c:dLbls>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6'!$C$2:$C$61</c:f>
              <c:numCache>
                <c:formatCode>0.0</c:formatCode>
                <c:ptCount val="60"/>
                <c:pt idx="0">
                  <c:v>61.012711864406782</c:v>
                </c:pt>
                <c:pt idx="1">
                  <c:v>61.012711864406782</c:v>
                </c:pt>
                <c:pt idx="2">
                  <c:v>61.012711864406782</c:v>
                </c:pt>
                <c:pt idx="3">
                  <c:v>61.012711864406782</c:v>
                </c:pt>
                <c:pt idx="4">
                  <c:v>61.012711864406782</c:v>
                </c:pt>
                <c:pt idx="5">
                  <c:v>61.012711864406782</c:v>
                </c:pt>
                <c:pt idx="6">
                  <c:v>61.012711864406782</c:v>
                </c:pt>
                <c:pt idx="7">
                  <c:v>61.012711864406782</c:v>
                </c:pt>
                <c:pt idx="8">
                  <c:v>61.012711864406782</c:v>
                </c:pt>
                <c:pt idx="9">
                  <c:v>61.012711864406782</c:v>
                </c:pt>
                <c:pt idx="10">
                  <c:v>61.012711864406782</c:v>
                </c:pt>
                <c:pt idx="11">
                  <c:v>61.012711864406782</c:v>
                </c:pt>
                <c:pt idx="12">
                  <c:v>61.012711864406782</c:v>
                </c:pt>
                <c:pt idx="13">
                  <c:v>61.012711864406782</c:v>
                </c:pt>
                <c:pt idx="14">
                  <c:v>61.012711864406782</c:v>
                </c:pt>
                <c:pt idx="15">
                  <c:v>61.012711864406782</c:v>
                </c:pt>
                <c:pt idx="16">
                  <c:v>61.012711864406782</c:v>
                </c:pt>
                <c:pt idx="17">
                  <c:v>61.012711864406782</c:v>
                </c:pt>
                <c:pt idx="18">
                  <c:v>61.012711864406782</c:v>
                </c:pt>
                <c:pt idx="19">
                  <c:v>61.012711864406782</c:v>
                </c:pt>
                <c:pt idx="20">
                  <c:v>61.012711864406782</c:v>
                </c:pt>
                <c:pt idx="21">
                  <c:v>61.012711864406782</c:v>
                </c:pt>
                <c:pt idx="22">
                  <c:v>61.012711864406782</c:v>
                </c:pt>
                <c:pt idx="23">
                  <c:v>61.012711864406782</c:v>
                </c:pt>
                <c:pt idx="24">
                  <c:v>61.012711864406782</c:v>
                </c:pt>
                <c:pt idx="25">
                  <c:v>61.012711864406782</c:v>
                </c:pt>
                <c:pt idx="26">
                  <c:v>61.012711864406782</c:v>
                </c:pt>
                <c:pt idx="27">
                  <c:v>61.012711864406782</c:v>
                </c:pt>
                <c:pt idx="28">
                  <c:v>61.012711864406782</c:v>
                </c:pt>
                <c:pt idx="29">
                  <c:v>61.012711864406782</c:v>
                </c:pt>
                <c:pt idx="30">
                  <c:v>61.012711864406782</c:v>
                </c:pt>
                <c:pt idx="31">
                  <c:v>61.012711864406782</c:v>
                </c:pt>
                <c:pt idx="32">
                  <c:v>61.012711864406782</c:v>
                </c:pt>
                <c:pt idx="33">
                  <c:v>61.012711864406782</c:v>
                </c:pt>
                <c:pt idx="34">
                  <c:v>61.012711864406782</c:v>
                </c:pt>
                <c:pt idx="35">
                  <c:v>61.012711864406782</c:v>
                </c:pt>
                <c:pt idx="36">
                  <c:v>61.012711864406782</c:v>
                </c:pt>
                <c:pt idx="37">
                  <c:v>61.012711864406782</c:v>
                </c:pt>
                <c:pt idx="38">
                  <c:v>61.012711864406782</c:v>
                </c:pt>
                <c:pt idx="39">
                  <c:v>61.012711864406782</c:v>
                </c:pt>
                <c:pt idx="40">
                  <c:v>61.012711864406782</c:v>
                </c:pt>
                <c:pt idx="41">
                  <c:v>61.012711864406782</c:v>
                </c:pt>
                <c:pt idx="42">
                  <c:v>61.012711864406782</c:v>
                </c:pt>
                <c:pt idx="43">
                  <c:v>61.012711864406782</c:v>
                </c:pt>
                <c:pt idx="44">
                  <c:v>61.012711864406782</c:v>
                </c:pt>
                <c:pt idx="45">
                  <c:v>61.012711864406782</c:v>
                </c:pt>
                <c:pt idx="46">
                  <c:v>61.012711864406782</c:v>
                </c:pt>
                <c:pt idx="47">
                  <c:v>61.012711864406782</c:v>
                </c:pt>
                <c:pt idx="48">
                  <c:v>61.012711864406782</c:v>
                </c:pt>
                <c:pt idx="49">
                  <c:v>61.012711864406782</c:v>
                </c:pt>
                <c:pt idx="50">
                  <c:v>61.012711864406782</c:v>
                </c:pt>
                <c:pt idx="51">
                  <c:v>61.012711864406782</c:v>
                </c:pt>
                <c:pt idx="52">
                  <c:v>61.012711864406782</c:v>
                </c:pt>
                <c:pt idx="53">
                  <c:v>61.012711864406782</c:v>
                </c:pt>
                <c:pt idx="54">
                  <c:v>61.012711864406782</c:v>
                </c:pt>
                <c:pt idx="55">
                  <c:v>61.012711864406782</c:v>
                </c:pt>
                <c:pt idx="56">
                  <c:v>61.012711864406782</c:v>
                </c:pt>
                <c:pt idx="57">
                  <c:v>61.012711864406782</c:v>
                </c:pt>
                <c:pt idx="58">
                  <c:v>61.012711864406782</c:v>
                </c:pt>
                <c:pt idx="59">
                  <c:v>61.012711864406782</c:v>
                </c:pt>
              </c:numCache>
            </c:numRef>
          </c:val>
        </c:ser>
        <c:ser>
          <c:idx val="2"/>
          <c:order val="2"/>
          <c:tx>
            <c:strRef>
              <c:f>'Gross Beta 6'!$D$1</c:f>
              <c:strCache>
                <c:ptCount val="1"/>
                <c:pt idx="0">
                  <c:v> +2 Sigma</c:v>
                </c:pt>
              </c:strCache>
            </c:strRef>
          </c:tx>
          <c:spPr>
            <a:ln w="12700">
              <a:solidFill>
                <a:srgbClr val="FF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6'!$D$2:$D$61</c:f>
              <c:numCache>
                <c:formatCode>0.0</c:formatCode>
                <c:ptCount val="60"/>
                <c:pt idx="0">
                  <c:v>49.891807909604509</c:v>
                </c:pt>
                <c:pt idx="1">
                  <c:v>49.891807909604509</c:v>
                </c:pt>
                <c:pt idx="2">
                  <c:v>49.891807909604509</c:v>
                </c:pt>
                <c:pt idx="3">
                  <c:v>49.891807909604509</c:v>
                </c:pt>
                <c:pt idx="4">
                  <c:v>49.891807909604509</c:v>
                </c:pt>
                <c:pt idx="5">
                  <c:v>49.891807909604509</c:v>
                </c:pt>
                <c:pt idx="6">
                  <c:v>49.891807909604509</c:v>
                </c:pt>
                <c:pt idx="7">
                  <c:v>49.891807909604509</c:v>
                </c:pt>
                <c:pt idx="8">
                  <c:v>49.891807909604509</c:v>
                </c:pt>
                <c:pt idx="9">
                  <c:v>49.891807909604509</c:v>
                </c:pt>
                <c:pt idx="10">
                  <c:v>49.891807909604509</c:v>
                </c:pt>
                <c:pt idx="11">
                  <c:v>49.891807909604509</c:v>
                </c:pt>
                <c:pt idx="12">
                  <c:v>49.891807909604509</c:v>
                </c:pt>
                <c:pt idx="13">
                  <c:v>49.891807909604509</c:v>
                </c:pt>
                <c:pt idx="14">
                  <c:v>49.891807909604509</c:v>
                </c:pt>
                <c:pt idx="15">
                  <c:v>49.891807909604509</c:v>
                </c:pt>
                <c:pt idx="16">
                  <c:v>49.891807909604509</c:v>
                </c:pt>
                <c:pt idx="17">
                  <c:v>49.891807909604509</c:v>
                </c:pt>
                <c:pt idx="18">
                  <c:v>49.891807909604509</c:v>
                </c:pt>
                <c:pt idx="19">
                  <c:v>49.891807909604509</c:v>
                </c:pt>
                <c:pt idx="20">
                  <c:v>49.891807909604509</c:v>
                </c:pt>
                <c:pt idx="21">
                  <c:v>49.891807909604509</c:v>
                </c:pt>
                <c:pt idx="22">
                  <c:v>49.891807909604509</c:v>
                </c:pt>
                <c:pt idx="23">
                  <c:v>49.891807909604509</c:v>
                </c:pt>
                <c:pt idx="24">
                  <c:v>49.891807909604509</c:v>
                </c:pt>
                <c:pt idx="25">
                  <c:v>49.891807909604509</c:v>
                </c:pt>
                <c:pt idx="26">
                  <c:v>49.891807909604509</c:v>
                </c:pt>
                <c:pt idx="27">
                  <c:v>49.891807909604509</c:v>
                </c:pt>
                <c:pt idx="28">
                  <c:v>49.891807909604509</c:v>
                </c:pt>
                <c:pt idx="29">
                  <c:v>49.891807909604509</c:v>
                </c:pt>
                <c:pt idx="30">
                  <c:v>49.891807909604509</c:v>
                </c:pt>
                <c:pt idx="31">
                  <c:v>49.891807909604509</c:v>
                </c:pt>
                <c:pt idx="32">
                  <c:v>49.891807909604509</c:v>
                </c:pt>
                <c:pt idx="33">
                  <c:v>49.891807909604509</c:v>
                </c:pt>
                <c:pt idx="34">
                  <c:v>49.891807909604509</c:v>
                </c:pt>
                <c:pt idx="35">
                  <c:v>49.891807909604509</c:v>
                </c:pt>
                <c:pt idx="36">
                  <c:v>49.891807909604509</c:v>
                </c:pt>
                <c:pt idx="37">
                  <c:v>49.891807909604509</c:v>
                </c:pt>
                <c:pt idx="38">
                  <c:v>49.891807909604509</c:v>
                </c:pt>
                <c:pt idx="39">
                  <c:v>49.891807909604509</c:v>
                </c:pt>
                <c:pt idx="40">
                  <c:v>49.891807909604509</c:v>
                </c:pt>
                <c:pt idx="41">
                  <c:v>49.891807909604509</c:v>
                </c:pt>
                <c:pt idx="42">
                  <c:v>49.891807909604509</c:v>
                </c:pt>
                <c:pt idx="43">
                  <c:v>49.891807909604509</c:v>
                </c:pt>
                <c:pt idx="44">
                  <c:v>49.891807909604509</c:v>
                </c:pt>
                <c:pt idx="45">
                  <c:v>49.891807909604509</c:v>
                </c:pt>
                <c:pt idx="46">
                  <c:v>49.891807909604509</c:v>
                </c:pt>
                <c:pt idx="47">
                  <c:v>49.891807909604509</c:v>
                </c:pt>
                <c:pt idx="48">
                  <c:v>49.891807909604509</c:v>
                </c:pt>
                <c:pt idx="49">
                  <c:v>49.891807909604509</c:v>
                </c:pt>
                <c:pt idx="50">
                  <c:v>49.891807909604509</c:v>
                </c:pt>
                <c:pt idx="51">
                  <c:v>49.891807909604509</c:v>
                </c:pt>
                <c:pt idx="52">
                  <c:v>49.891807909604509</c:v>
                </c:pt>
                <c:pt idx="53">
                  <c:v>49.891807909604509</c:v>
                </c:pt>
                <c:pt idx="54">
                  <c:v>49.891807909604509</c:v>
                </c:pt>
                <c:pt idx="55">
                  <c:v>49.891807909604509</c:v>
                </c:pt>
                <c:pt idx="56">
                  <c:v>49.891807909604509</c:v>
                </c:pt>
                <c:pt idx="57">
                  <c:v>49.891807909604509</c:v>
                </c:pt>
                <c:pt idx="58">
                  <c:v>49.891807909604509</c:v>
                </c:pt>
                <c:pt idx="59">
                  <c:v>49.891807909604509</c:v>
                </c:pt>
              </c:numCache>
            </c:numRef>
          </c:val>
        </c:ser>
        <c:ser>
          <c:idx val="3"/>
          <c:order val="3"/>
          <c:tx>
            <c:strRef>
              <c:f>'Gross Beta 6'!$E$1</c:f>
              <c:strCache>
                <c:ptCount val="1"/>
                <c:pt idx="0">
                  <c:v> +1 Sigma</c:v>
                </c:pt>
              </c:strCache>
            </c:strRef>
          </c:tx>
          <c:spPr>
            <a:ln w="12700">
              <a:solidFill>
                <a:srgbClr val="00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6'!$E$2:$E$61</c:f>
              <c:numCache>
                <c:formatCode>0.0</c:formatCode>
                <c:ptCount val="60"/>
                <c:pt idx="0">
                  <c:v>38.770903954802257</c:v>
                </c:pt>
                <c:pt idx="1">
                  <c:v>38.770903954802257</c:v>
                </c:pt>
                <c:pt idx="2">
                  <c:v>38.770903954802257</c:v>
                </c:pt>
                <c:pt idx="3">
                  <c:v>38.770903954802257</c:v>
                </c:pt>
                <c:pt idx="4">
                  <c:v>38.770903954802257</c:v>
                </c:pt>
                <c:pt idx="5">
                  <c:v>38.770903954802257</c:v>
                </c:pt>
                <c:pt idx="6">
                  <c:v>38.770903954802257</c:v>
                </c:pt>
                <c:pt idx="7">
                  <c:v>38.770903954802257</c:v>
                </c:pt>
                <c:pt idx="8">
                  <c:v>38.770903954802257</c:v>
                </c:pt>
                <c:pt idx="9">
                  <c:v>38.770903954802257</c:v>
                </c:pt>
                <c:pt idx="10">
                  <c:v>38.770903954802257</c:v>
                </c:pt>
                <c:pt idx="11">
                  <c:v>38.770903954802257</c:v>
                </c:pt>
                <c:pt idx="12">
                  <c:v>38.770903954802257</c:v>
                </c:pt>
                <c:pt idx="13">
                  <c:v>38.770903954802257</c:v>
                </c:pt>
                <c:pt idx="14">
                  <c:v>38.770903954802257</c:v>
                </c:pt>
                <c:pt idx="15">
                  <c:v>38.770903954802257</c:v>
                </c:pt>
                <c:pt idx="16">
                  <c:v>38.770903954802257</c:v>
                </c:pt>
                <c:pt idx="17">
                  <c:v>38.770903954802257</c:v>
                </c:pt>
                <c:pt idx="18">
                  <c:v>38.770903954802257</c:v>
                </c:pt>
                <c:pt idx="19">
                  <c:v>38.770903954802257</c:v>
                </c:pt>
                <c:pt idx="20">
                  <c:v>38.770903954802257</c:v>
                </c:pt>
                <c:pt idx="21">
                  <c:v>38.770903954802257</c:v>
                </c:pt>
                <c:pt idx="22">
                  <c:v>38.770903954802257</c:v>
                </c:pt>
                <c:pt idx="23">
                  <c:v>38.770903954802257</c:v>
                </c:pt>
                <c:pt idx="24">
                  <c:v>38.770903954802257</c:v>
                </c:pt>
                <c:pt idx="25">
                  <c:v>38.770903954802257</c:v>
                </c:pt>
                <c:pt idx="26">
                  <c:v>38.770903954802257</c:v>
                </c:pt>
                <c:pt idx="27">
                  <c:v>38.770903954802257</c:v>
                </c:pt>
                <c:pt idx="28">
                  <c:v>38.770903954802257</c:v>
                </c:pt>
                <c:pt idx="29">
                  <c:v>38.770903954802257</c:v>
                </c:pt>
                <c:pt idx="30">
                  <c:v>38.770903954802257</c:v>
                </c:pt>
                <c:pt idx="31">
                  <c:v>38.770903954802257</c:v>
                </c:pt>
                <c:pt idx="32">
                  <c:v>38.770903954802257</c:v>
                </c:pt>
                <c:pt idx="33">
                  <c:v>38.770903954802257</c:v>
                </c:pt>
                <c:pt idx="34">
                  <c:v>38.770903954802257</c:v>
                </c:pt>
                <c:pt idx="35">
                  <c:v>38.770903954802257</c:v>
                </c:pt>
                <c:pt idx="36">
                  <c:v>38.770903954802257</c:v>
                </c:pt>
                <c:pt idx="37">
                  <c:v>38.770903954802257</c:v>
                </c:pt>
                <c:pt idx="38">
                  <c:v>38.770903954802257</c:v>
                </c:pt>
                <c:pt idx="39">
                  <c:v>38.770903954802257</c:v>
                </c:pt>
                <c:pt idx="40">
                  <c:v>38.770903954802257</c:v>
                </c:pt>
                <c:pt idx="41">
                  <c:v>38.770903954802257</c:v>
                </c:pt>
                <c:pt idx="42">
                  <c:v>38.770903954802257</c:v>
                </c:pt>
                <c:pt idx="43">
                  <c:v>38.770903954802257</c:v>
                </c:pt>
                <c:pt idx="44">
                  <c:v>38.770903954802257</c:v>
                </c:pt>
                <c:pt idx="45">
                  <c:v>38.770903954802257</c:v>
                </c:pt>
                <c:pt idx="46">
                  <c:v>38.770903954802257</c:v>
                </c:pt>
                <c:pt idx="47">
                  <c:v>38.770903954802257</c:v>
                </c:pt>
                <c:pt idx="48">
                  <c:v>38.770903954802257</c:v>
                </c:pt>
                <c:pt idx="49">
                  <c:v>38.770903954802257</c:v>
                </c:pt>
                <c:pt idx="50">
                  <c:v>38.770903954802257</c:v>
                </c:pt>
                <c:pt idx="51">
                  <c:v>38.770903954802257</c:v>
                </c:pt>
                <c:pt idx="52">
                  <c:v>38.770903954802257</c:v>
                </c:pt>
                <c:pt idx="53">
                  <c:v>38.770903954802257</c:v>
                </c:pt>
                <c:pt idx="54">
                  <c:v>38.770903954802257</c:v>
                </c:pt>
                <c:pt idx="55">
                  <c:v>38.770903954802257</c:v>
                </c:pt>
                <c:pt idx="56">
                  <c:v>38.770903954802257</c:v>
                </c:pt>
                <c:pt idx="57">
                  <c:v>38.770903954802257</c:v>
                </c:pt>
                <c:pt idx="58">
                  <c:v>38.770903954802257</c:v>
                </c:pt>
                <c:pt idx="59">
                  <c:v>38.770903954802257</c:v>
                </c:pt>
              </c:numCache>
            </c:numRef>
          </c:val>
        </c:ser>
        <c:ser>
          <c:idx val="4"/>
          <c:order val="4"/>
          <c:tx>
            <c:strRef>
              <c:f>'Gross Beta 6'!$F$1</c:f>
              <c:strCache>
                <c:ptCount val="1"/>
                <c:pt idx="0">
                  <c:v>Average</c:v>
                </c:pt>
              </c:strCache>
            </c:strRef>
          </c:tx>
          <c:spPr>
            <a:ln w="12700">
              <a:solidFill>
                <a:srgbClr val="00FFFF"/>
              </a:solidFill>
              <a:prstDash val="solid"/>
            </a:ln>
          </c:spPr>
          <c:marker>
            <c:symbol val="none"/>
          </c:marker>
          <c:dLbls>
            <c:dLbl>
              <c:idx val="1"/>
              <c:layout>
                <c:manualLayout>
                  <c:x val="-1.465038866212188E-2"/>
                  <c:y val="-1.0091742681857573E-2"/>
                </c:manualLayout>
              </c:layout>
              <c:tx>
                <c:rich>
                  <a:bodyPr/>
                  <a:lstStyle/>
                  <a:p>
                    <a:r>
                      <a:rPr lang="en-US"/>
                      <a:t>CL</a:t>
                    </a:r>
                  </a:p>
                </c:rich>
              </c:tx>
              <c:dLblPos val="r"/>
            </c:dLbl>
            <c:dLbl>
              <c:idx val="59"/>
              <c:layout>
                <c:manualLayout>
                  <c:x val="-1.4650388662121896E-2"/>
                  <c:y val="-1.0091742681857573E-2"/>
                </c:manualLayout>
              </c:layout>
              <c:dLblPos val="r"/>
              <c:showVal val="1"/>
            </c:dLbl>
            <c:delete val="1"/>
          </c:dLbls>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6'!$F$2:$F$61</c:f>
              <c:numCache>
                <c:formatCode>0.0</c:formatCode>
                <c:ptCount val="60"/>
                <c:pt idx="0">
                  <c:v>27.650000000000002</c:v>
                </c:pt>
                <c:pt idx="1">
                  <c:v>27.650000000000002</c:v>
                </c:pt>
                <c:pt idx="2">
                  <c:v>27.650000000000002</c:v>
                </c:pt>
                <c:pt idx="3">
                  <c:v>27.650000000000002</c:v>
                </c:pt>
                <c:pt idx="4">
                  <c:v>27.650000000000002</c:v>
                </c:pt>
                <c:pt idx="5">
                  <c:v>27.650000000000002</c:v>
                </c:pt>
                <c:pt idx="6">
                  <c:v>27.650000000000002</c:v>
                </c:pt>
                <c:pt idx="7">
                  <c:v>27.650000000000002</c:v>
                </c:pt>
                <c:pt idx="8">
                  <c:v>27.650000000000002</c:v>
                </c:pt>
                <c:pt idx="9">
                  <c:v>27.650000000000002</c:v>
                </c:pt>
                <c:pt idx="10">
                  <c:v>27.650000000000002</c:v>
                </c:pt>
                <c:pt idx="11">
                  <c:v>27.650000000000002</c:v>
                </c:pt>
                <c:pt idx="12">
                  <c:v>27.650000000000002</c:v>
                </c:pt>
                <c:pt idx="13">
                  <c:v>27.650000000000002</c:v>
                </c:pt>
                <c:pt idx="14">
                  <c:v>27.650000000000002</c:v>
                </c:pt>
                <c:pt idx="15">
                  <c:v>27.650000000000002</c:v>
                </c:pt>
                <c:pt idx="16">
                  <c:v>27.650000000000002</c:v>
                </c:pt>
                <c:pt idx="17">
                  <c:v>27.650000000000002</c:v>
                </c:pt>
                <c:pt idx="18">
                  <c:v>27.650000000000002</c:v>
                </c:pt>
                <c:pt idx="19">
                  <c:v>27.650000000000002</c:v>
                </c:pt>
                <c:pt idx="20">
                  <c:v>27.650000000000002</c:v>
                </c:pt>
                <c:pt idx="21">
                  <c:v>27.650000000000002</c:v>
                </c:pt>
                <c:pt idx="22">
                  <c:v>27.650000000000002</c:v>
                </c:pt>
                <c:pt idx="23">
                  <c:v>27.650000000000002</c:v>
                </c:pt>
                <c:pt idx="24">
                  <c:v>27.650000000000002</c:v>
                </c:pt>
                <c:pt idx="25">
                  <c:v>27.650000000000002</c:v>
                </c:pt>
                <c:pt idx="26">
                  <c:v>27.650000000000002</c:v>
                </c:pt>
                <c:pt idx="27">
                  <c:v>27.650000000000002</c:v>
                </c:pt>
                <c:pt idx="28">
                  <c:v>27.650000000000002</c:v>
                </c:pt>
                <c:pt idx="29">
                  <c:v>27.650000000000002</c:v>
                </c:pt>
                <c:pt idx="30">
                  <c:v>27.650000000000002</c:v>
                </c:pt>
                <c:pt idx="31">
                  <c:v>27.650000000000002</c:v>
                </c:pt>
                <c:pt idx="32">
                  <c:v>27.650000000000002</c:v>
                </c:pt>
                <c:pt idx="33">
                  <c:v>27.650000000000002</c:v>
                </c:pt>
                <c:pt idx="34">
                  <c:v>27.650000000000002</c:v>
                </c:pt>
                <c:pt idx="35">
                  <c:v>27.650000000000002</c:v>
                </c:pt>
                <c:pt idx="36">
                  <c:v>27.650000000000002</c:v>
                </c:pt>
                <c:pt idx="37">
                  <c:v>27.650000000000002</c:v>
                </c:pt>
                <c:pt idx="38">
                  <c:v>27.650000000000002</c:v>
                </c:pt>
                <c:pt idx="39">
                  <c:v>27.650000000000002</c:v>
                </c:pt>
                <c:pt idx="40">
                  <c:v>27.650000000000002</c:v>
                </c:pt>
                <c:pt idx="41">
                  <c:v>27.650000000000002</c:v>
                </c:pt>
                <c:pt idx="42">
                  <c:v>27.650000000000002</c:v>
                </c:pt>
                <c:pt idx="43">
                  <c:v>27.650000000000002</c:v>
                </c:pt>
                <c:pt idx="44">
                  <c:v>27.650000000000002</c:v>
                </c:pt>
                <c:pt idx="45">
                  <c:v>27.650000000000002</c:v>
                </c:pt>
                <c:pt idx="46">
                  <c:v>27.650000000000002</c:v>
                </c:pt>
                <c:pt idx="47">
                  <c:v>27.650000000000002</c:v>
                </c:pt>
                <c:pt idx="48">
                  <c:v>27.650000000000002</c:v>
                </c:pt>
                <c:pt idx="49">
                  <c:v>27.650000000000002</c:v>
                </c:pt>
                <c:pt idx="50">
                  <c:v>27.650000000000002</c:v>
                </c:pt>
                <c:pt idx="51">
                  <c:v>27.650000000000002</c:v>
                </c:pt>
                <c:pt idx="52">
                  <c:v>27.650000000000002</c:v>
                </c:pt>
                <c:pt idx="53">
                  <c:v>27.650000000000002</c:v>
                </c:pt>
                <c:pt idx="54">
                  <c:v>27.650000000000002</c:v>
                </c:pt>
                <c:pt idx="55">
                  <c:v>27.650000000000002</c:v>
                </c:pt>
                <c:pt idx="56">
                  <c:v>27.650000000000002</c:v>
                </c:pt>
                <c:pt idx="57">
                  <c:v>27.650000000000002</c:v>
                </c:pt>
                <c:pt idx="58">
                  <c:v>27.650000000000002</c:v>
                </c:pt>
                <c:pt idx="59">
                  <c:v>27.650000000000002</c:v>
                </c:pt>
              </c:numCache>
            </c:numRef>
          </c:val>
        </c:ser>
        <c:ser>
          <c:idx val="5"/>
          <c:order val="5"/>
          <c:tx>
            <c:strRef>
              <c:f>'Gross Beta 6'!$G$1</c:f>
              <c:strCache>
                <c:ptCount val="1"/>
                <c:pt idx="0">
                  <c:v> -1 Sigma</c:v>
                </c:pt>
              </c:strCache>
            </c:strRef>
          </c:tx>
          <c:spPr>
            <a:ln w="12700">
              <a:solidFill>
                <a:srgbClr val="00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6'!$G$2:$G$61</c:f>
              <c:numCache>
                <c:formatCode>0.0</c:formatCode>
                <c:ptCount val="60"/>
                <c:pt idx="0">
                  <c:v>16.529096045197736</c:v>
                </c:pt>
                <c:pt idx="1">
                  <c:v>16.529096045197736</c:v>
                </c:pt>
                <c:pt idx="2">
                  <c:v>16.529096045197736</c:v>
                </c:pt>
                <c:pt idx="3">
                  <c:v>16.529096045197736</c:v>
                </c:pt>
                <c:pt idx="4">
                  <c:v>16.529096045197736</c:v>
                </c:pt>
                <c:pt idx="5">
                  <c:v>16.529096045197736</c:v>
                </c:pt>
                <c:pt idx="6">
                  <c:v>16.529096045197736</c:v>
                </c:pt>
                <c:pt idx="7">
                  <c:v>16.529096045197736</c:v>
                </c:pt>
                <c:pt idx="8">
                  <c:v>16.529096045197736</c:v>
                </c:pt>
                <c:pt idx="9">
                  <c:v>16.529096045197736</c:v>
                </c:pt>
                <c:pt idx="10">
                  <c:v>16.529096045197736</c:v>
                </c:pt>
                <c:pt idx="11">
                  <c:v>16.529096045197736</c:v>
                </c:pt>
                <c:pt idx="12">
                  <c:v>16.529096045197736</c:v>
                </c:pt>
                <c:pt idx="13">
                  <c:v>16.529096045197736</c:v>
                </c:pt>
                <c:pt idx="14">
                  <c:v>16.529096045197736</c:v>
                </c:pt>
                <c:pt idx="15">
                  <c:v>16.529096045197736</c:v>
                </c:pt>
                <c:pt idx="16">
                  <c:v>16.529096045197736</c:v>
                </c:pt>
                <c:pt idx="17">
                  <c:v>16.529096045197736</c:v>
                </c:pt>
                <c:pt idx="18">
                  <c:v>16.529096045197736</c:v>
                </c:pt>
                <c:pt idx="19">
                  <c:v>16.529096045197736</c:v>
                </c:pt>
                <c:pt idx="20">
                  <c:v>16.529096045197736</c:v>
                </c:pt>
                <c:pt idx="21">
                  <c:v>16.529096045197736</c:v>
                </c:pt>
                <c:pt idx="22">
                  <c:v>16.529096045197736</c:v>
                </c:pt>
                <c:pt idx="23">
                  <c:v>16.529096045197736</c:v>
                </c:pt>
                <c:pt idx="24">
                  <c:v>16.529096045197736</c:v>
                </c:pt>
                <c:pt idx="25">
                  <c:v>16.529096045197736</c:v>
                </c:pt>
                <c:pt idx="26">
                  <c:v>16.529096045197736</c:v>
                </c:pt>
                <c:pt idx="27">
                  <c:v>16.529096045197736</c:v>
                </c:pt>
                <c:pt idx="28">
                  <c:v>16.529096045197736</c:v>
                </c:pt>
                <c:pt idx="29">
                  <c:v>16.529096045197736</c:v>
                </c:pt>
                <c:pt idx="30">
                  <c:v>16.529096045197736</c:v>
                </c:pt>
                <c:pt idx="31">
                  <c:v>16.529096045197736</c:v>
                </c:pt>
                <c:pt idx="32">
                  <c:v>16.529096045197736</c:v>
                </c:pt>
                <c:pt idx="33">
                  <c:v>16.529096045197736</c:v>
                </c:pt>
                <c:pt idx="34">
                  <c:v>16.529096045197736</c:v>
                </c:pt>
                <c:pt idx="35">
                  <c:v>16.529096045197736</c:v>
                </c:pt>
                <c:pt idx="36">
                  <c:v>16.529096045197736</c:v>
                </c:pt>
                <c:pt idx="37">
                  <c:v>16.529096045197736</c:v>
                </c:pt>
                <c:pt idx="38">
                  <c:v>16.529096045197736</c:v>
                </c:pt>
                <c:pt idx="39">
                  <c:v>16.529096045197736</c:v>
                </c:pt>
                <c:pt idx="40">
                  <c:v>16.529096045197736</c:v>
                </c:pt>
                <c:pt idx="41">
                  <c:v>16.529096045197736</c:v>
                </c:pt>
                <c:pt idx="42">
                  <c:v>16.529096045197736</c:v>
                </c:pt>
                <c:pt idx="43">
                  <c:v>16.529096045197736</c:v>
                </c:pt>
                <c:pt idx="44">
                  <c:v>16.529096045197736</c:v>
                </c:pt>
                <c:pt idx="45">
                  <c:v>16.529096045197736</c:v>
                </c:pt>
                <c:pt idx="46">
                  <c:v>16.529096045197736</c:v>
                </c:pt>
                <c:pt idx="47">
                  <c:v>16.529096045197736</c:v>
                </c:pt>
                <c:pt idx="48">
                  <c:v>16.529096045197736</c:v>
                </c:pt>
                <c:pt idx="49">
                  <c:v>16.529096045197736</c:v>
                </c:pt>
                <c:pt idx="50">
                  <c:v>16.529096045197736</c:v>
                </c:pt>
                <c:pt idx="51">
                  <c:v>16.529096045197736</c:v>
                </c:pt>
                <c:pt idx="52">
                  <c:v>16.529096045197736</c:v>
                </c:pt>
                <c:pt idx="53">
                  <c:v>16.529096045197736</c:v>
                </c:pt>
                <c:pt idx="54">
                  <c:v>16.529096045197736</c:v>
                </c:pt>
                <c:pt idx="55">
                  <c:v>16.529096045197736</c:v>
                </c:pt>
                <c:pt idx="56">
                  <c:v>16.529096045197736</c:v>
                </c:pt>
                <c:pt idx="57">
                  <c:v>16.529096045197736</c:v>
                </c:pt>
                <c:pt idx="58">
                  <c:v>16.529096045197736</c:v>
                </c:pt>
                <c:pt idx="59">
                  <c:v>16.529096045197736</c:v>
                </c:pt>
              </c:numCache>
            </c:numRef>
          </c:val>
        </c:ser>
        <c:ser>
          <c:idx val="6"/>
          <c:order val="6"/>
          <c:tx>
            <c:strRef>
              <c:f>'Gross Beta 6'!$H$1</c:f>
              <c:strCache>
                <c:ptCount val="1"/>
                <c:pt idx="0">
                  <c:v> -2 Sigma</c:v>
                </c:pt>
              </c:strCache>
            </c:strRef>
          </c:tx>
          <c:spPr>
            <a:ln w="12700">
              <a:solidFill>
                <a:srgbClr val="FF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6'!$H$2:$H$61</c:f>
              <c:numCache>
                <c:formatCode>0.0</c:formatCode>
                <c:ptCount val="60"/>
                <c:pt idx="0">
                  <c:v>5.4081920903954774</c:v>
                </c:pt>
                <c:pt idx="1">
                  <c:v>5.4081920903954774</c:v>
                </c:pt>
                <c:pt idx="2">
                  <c:v>5.4081920903954774</c:v>
                </c:pt>
                <c:pt idx="3">
                  <c:v>5.4081920903954774</c:v>
                </c:pt>
                <c:pt idx="4">
                  <c:v>5.4081920903954774</c:v>
                </c:pt>
                <c:pt idx="5">
                  <c:v>5.4081920903954774</c:v>
                </c:pt>
                <c:pt idx="6">
                  <c:v>5.4081920903954774</c:v>
                </c:pt>
                <c:pt idx="7">
                  <c:v>5.4081920903954774</c:v>
                </c:pt>
                <c:pt idx="8">
                  <c:v>5.4081920903954774</c:v>
                </c:pt>
                <c:pt idx="9">
                  <c:v>5.4081920903954774</c:v>
                </c:pt>
                <c:pt idx="10">
                  <c:v>5.4081920903954774</c:v>
                </c:pt>
                <c:pt idx="11">
                  <c:v>5.4081920903954774</c:v>
                </c:pt>
                <c:pt idx="12">
                  <c:v>5.4081920903954774</c:v>
                </c:pt>
                <c:pt idx="13">
                  <c:v>5.4081920903954774</c:v>
                </c:pt>
                <c:pt idx="14">
                  <c:v>5.4081920903954774</c:v>
                </c:pt>
                <c:pt idx="15">
                  <c:v>5.4081920903954774</c:v>
                </c:pt>
                <c:pt idx="16">
                  <c:v>5.4081920903954774</c:v>
                </c:pt>
                <c:pt idx="17">
                  <c:v>5.4081920903954774</c:v>
                </c:pt>
                <c:pt idx="18">
                  <c:v>5.4081920903954774</c:v>
                </c:pt>
                <c:pt idx="19">
                  <c:v>5.4081920903954774</c:v>
                </c:pt>
                <c:pt idx="20">
                  <c:v>5.4081920903954774</c:v>
                </c:pt>
                <c:pt idx="21">
                  <c:v>5.4081920903954774</c:v>
                </c:pt>
                <c:pt idx="22">
                  <c:v>5.4081920903954774</c:v>
                </c:pt>
                <c:pt idx="23">
                  <c:v>5.4081920903954774</c:v>
                </c:pt>
                <c:pt idx="24">
                  <c:v>5.4081920903954774</c:v>
                </c:pt>
                <c:pt idx="25">
                  <c:v>5.4081920903954774</c:v>
                </c:pt>
                <c:pt idx="26">
                  <c:v>5.4081920903954774</c:v>
                </c:pt>
                <c:pt idx="27">
                  <c:v>5.4081920903954774</c:v>
                </c:pt>
                <c:pt idx="28">
                  <c:v>5.4081920903954774</c:v>
                </c:pt>
                <c:pt idx="29">
                  <c:v>5.4081920903954774</c:v>
                </c:pt>
                <c:pt idx="30">
                  <c:v>5.4081920903954774</c:v>
                </c:pt>
                <c:pt idx="31">
                  <c:v>5.4081920903954774</c:v>
                </c:pt>
                <c:pt idx="32">
                  <c:v>5.4081920903954774</c:v>
                </c:pt>
                <c:pt idx="33">
                  <c:v>5.4081920903954774</c:v>
                </c:pt>
                <c:pt idx="34">
                  <c:v>5.4081920903954774</c:v>
                </c:pt>
                <c:pt idx="35">
                  <c:v>5.4081920903954774</c:v>
                </c:pt>
                <c:pt idx="36">
                  <c:v>5.4081920903954774</c:v>
                </c:pt>
                <c:pt idx="37">
                  <c:v>5.4081920903954774</c:v>
                </c:pt>
                <c:pt idx="38">
                  <c:v>5.4081920903954774</c:v>
                </c:pt>
                <c:pt idx="39">
                  <c:v>5.4081920903954774</c:v>
                </c:pt>
                <c:pt idx="40">
                  <c:v>5.4081920903954774</c:v>
                </c:pt>
                <c:pt idx="41">
                  <c:v>5.4081920903954774</c:v>
                </c:pt>
                <c:pt idx="42">
                  <c:v>5.4081920903954774</c:v>
                </c:pt>
                <c:pt idx="43">
                  <c:v>5.4081920903954774</c:v>
                </c:pt>
                <c:pt idx="44">
                  <c:v>5.4081920903954774</c:v>
                </c:pt>
                <c:pt idx="45">
                  <c:v>5.4081920903954774</c:v>
                </c:pt>
                <c:pt idx="46">
                  <c:v>5.4081920903954774</c:v>
                </c:pt>
                <c:pt idx="47">
                  <c:v>5.4081920903954774</c:v>
                </c:pt>
                <c:pt idx="48">
                  <c:v>5.4081920903954774</c:v>
                </c:pt>
                <c:pt idx="49">
                  <c:v>5.4081920903954774</c:v>
                </c:pt>
                <c:pt idx="50">
                  <c:v>5.4081920903954774</c:v>
                </c:pt>
                <c:pt idx="51">
                  <c:v>5.4081920903954774</c:v>
                </c:pt>
                <c:pt idx="52">
                  <c:v>5.4081920903954774</c:v>
                </c:pt>
                <c:pt idx="53">
                  <c:v>5.4081920903954774</c:v>
                </c:pt>
                <c:pt idx="54">
                  <c:v>5.4081920903954774</c:v>
                </c:pt>
                <c:pt idx="55">
                  <c:v>5.4081920903954774</c:v>
                </c:pt>
                <c:pt idx="56">
                  <c:v>5.4081920903954774</c:v>
                </c:pt>
                <c:pt idx="57">
                  <c:v>5.4081920903954774</c:v>
                </c:pt>
                <c:pt idx="58">
                  <c:v>5.4081920903954774</c:v>
                </c:pt>
                <c:pt idx="59">
                  <c:v>5.4081920903954774</c:v>
                </c:pt>
              </c:numCache>
            </c:numRef>
          </c:val>
        </c:ser>
        <c:ser>
          <c:idx val="7"/>
          <c:order val="7"/>
          <c:tx>
            <c:strRef>
              <c:f>'Gross Beta 6'!$I$1</c:f>
              <c:strCache>
                <c:ptCount val="1"/>
                <c:pt idx="0">
                  <c:v>LCL</c:v>
                </c:pt>
              </c:strCache>
            </c:strRef>
          </c:tx>
          <c:spPr>
            <a:ln w="12700">
              <a:solidFill>
                <a:srgbClr val="FF0000"/>
              </a:solidFill>
              <a:prstDash val="lgDash"/>
            </a:ln>
          </c:spPr>
          <c:marker>
            <c:symbol val="none"/>
          </c:marker>
          <c:dLbls>
            <c:dLbl>
              <c:idx val="1"/>
              <c:layout>
                <c:manualLayout>
                  <c:x val="-1.465038866212188E-2"/>
                  <c:y val="-1.0091742681857573E-2"/>
                </c:manualLayout>
              </c:layout>
              <c:tx>
                <c:rich>
                  <a:bodyPr/>
                  <a:lstStyle/>
                  <a:p>
                    <a:r>
                      <a:rPr lang="en-US"/>
                      <a:t>LCL</a:t>
                    </a:r>
                  </a:p>
                </c:rich>
              </c:tx>
              <c:dLblPos val="r"/>
            </c:dLbl>
            <c:dLbl>
              <c:idx val="59"/>
              <c:layout>
                <c:manualLayout>
                  <c:x val="-1.4650388662121785E-2"/>
                  <c:y val="-1.0091742681857573E-2"/>
                </c:manualLayout>
              </c:layout>
              <c:dLblPos val="r"/>
              <c:showVal val="1"/>
            </c:dLbl>
            <c:delete val="1"/>
          </c:dLbls>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6'!$I$2:$I$61</c:f>
              <c:numCache>
                <c:formatCode>0.0</c:formatCode>
                <c:ptCount val="60"/>
                <c:pt idx="0">
                  <c:v>-5.712711864406784</c:v>
                </c:pt>
                <c:pt idx="1">
                  <c:v>-5.712711864406784</c:v>
                </c:pt>
                <c:pt idx="2">
                  <c:v>-5.712711864406784</c:v>
                </c:pt>
                <c:pt idx="3">
                  <c:v>-5.712711864406784</c:v>
                </c:pt>
                <c:pt idx="4">
                  <c:v>-5.712711864406784</c:v>
                </c:pt>
                <c:pt idx="5">
                  <c:v>-5.712711864406784</c:v>
                </c:pt>
                <c:pt idx="6">
                  <c:v>-5.712711864406784</c:v>
                </c:pt>
                <c:pt idx="7">
                  <c:v>-5.712711864406784</c:v>
                </c:pt>
                <c:pt idx="8">
                  <c:v>-5.712711864406784</c:v>
                </c:pt>
                <c:pt idx="9">
                  <c:v>-5.712711864406784</c:v>
                </c:pt>
                <c:pt idx="10">
                  <c:v>-5.712711864406784</c:v>
                </c:pt>
                <c:pt idx="11">
                  <c:v>-5.712711864406784</c:v>
                </c:pt>
                <c:pt idx="12">
                  <c:v>-5.712711864406784</c:v>
                </c:pt>
                <c:pt idx="13">
                  <c:v>-5.712711864406784</c:v>
                </c:pt>
                <c:pt idx="14">
                  <c:v>-5.712711864406784</c:v>
                </c:pt>
                <c:pt idx="15">
                  <c:v>-5.712711864406784</c:v>
                </c:pt>
                <c:pt idx="16">
                  <c:v>-5.712711864406784</c:v>
                </c:pt>
                <c:pt idx="17">
                  <c:v>-5.712711864406784</c:v>
                </c:pt>
                <c:pt idx="18">
                  <c:v>-5.712711864406784</c:v>
                </c:pt>
                <c:pt idx="19">
                  <c:v>-5.712711864406784</c:v>
                </c:pt>
                <c:pt idx="20">
                  <c:v>-5.712711864406784</c:v>
                </c:pt>
                <c:pt idx="21">
                  <c:v>-5.712711864406784</c:v>
                </c:pt>
                <c:pt idx="22">
                  <c:v>-5.712711864406784</c:v>
                </c:pt>
                <c:pt idx="23">
                  <c:v>-5.712711864406784</c:v>
                </c:pt>
                <c:pt idx="24">
                  <c:v>-5.712711864406784</c:v>
                </c:pt>
                <c:pt idx="25">
                  <c:v>-5.712711864406784</c:v>
                </c:pt>
                <c:pt idx="26">
                  <c:v>-5.712711864406784</c:v>
                </c:pt>
                <c:pt idx="27">
                  <c:v>-5.712711864406784</c:v>
                </c:pt>
                <c:pt idx="28">
                  <c:v>-5.712711864406784</c:v>
                </c:pt>
                <c:pt idx="29">
                  <c:v>-5.712711864406784</c:v>
                </c:pt>
                <c:pt idx="30">
                  <c:v>-5.712711864406784</c:v>
                </c:pt>
                <c:pt idx="31">
                  <c:v>-5.712711864406784</c:v>
                </c:pt>
                <c:pt idx="32">
                  <c:v>-5.712711864406784</c:v>
                </c:pt>
                <c:pt idx="33">
                  <c:v>-5.712711864406784</c:v>
                </c:pt>
                <c:pt idx="34">
                  <c:v>-5.712711864406784</c:v>
                </c:pt>
                <c:pt idx="35">
                  <c:v>-5.712711864406784</c:v>
                </c:pt>
                <c:pt idx="36">
                  <c:v>-5.712711864406784</c:v>
                </c:pt>
                <c:pt idx="37">
                  <c:v>-5.712711864406784</c:v>
                </c:pt>
                <c:pt idx="38">
                  <c:v>-5.712711864406784</c:v>
                </c:pt>
                <c:pt idx="39">
                  <c:v>-5.712711864406784</c:v>
                </c:pt>
                <c:pt idx="40">
                  <c:v>-5.712711864406784</c:v>
                </c:pt>
                <c:pt idx="41">
                  <c:v>-5.712711864406784</c:v>
                </c:pt>
                <c:pt idx="42">
                  <c:v>-5.712711864406784</c:v>
                </c:pt>
                <c:pt idx="43">
                  <c:v>-5.712711864406784</c:v>
                </c:pt>
                <c:pt idx="44">
                  <c:v>-5.712711864406784</c:v>
                </c:pt>
                <c:pt idx="45">
                  <c:v>-5.712711864406784</c:v>
                </c:pt>
                <c:pt idx="46">
                  <c:v>-5.712711864406784</c:v>
                </c:pt>
                <c:pt idx="47">
                  <c:v>-5.712711864406784</c:v>
                </c:pt>
                <c:pt idx="48">
                  <c:v>-5.712711864406784</c:v>
                </c:pt>
                <c:pt idx="49">
                  <c:v>-5.712711864406784</c:v>
                </c:pt>
                <c:pt idx="50">
                  <c:v>-5.712711864406784</c:v>
                </c:pt>
                <c:pt idx="51">
                  <c:v>-5.712711864406784</c:v>
                </c:pt>
                <c:pt idx="52">
                  <c:v>-5.712711864406784</c:v>
                </c:pt>
                <c:pt idx="53">
                  <c:v>-5.712711864406784</c:v>
                </c:pt>
                <c:pt idx="54">
                  <c:v>-5.712711864406784</c:v>
                </c:pt>
                <c:pt idx="55">
                  <c:v>-5.712711864406784</c:v>
                </c:pt>
                <c:pt idx="56">
                  <c:v>-5.712711864406784</c:v>
                </c:pt>
                <c:pt idx="57">
                  <c:v>-5.712711864406784</c:v>
                </c:pt>
                <c:pt idx="58">
                  <c:v>-5.712711864406784</c:v>
                </c:pt>
                <c:pt idx="59">
                  <c:v>-5.712711864406784</c:v>
                </c:pt>
              </c:numCache>
            </c:numRef>
          </c:val>
        </c:ser>
        <c:marker val="1"/>
        <c:axId val="167995648"/>
        <c:axId val="168018304"/>
      </c:lineChart>
      <c:dateAx>
        <c:axId val="167995648"/>
        <c:scaling>
          <c:orientation val="minMax"/>
        </c:scaling>
        <c:axPos val="b"/>
        <c:title>
          <c:tx>
            <c:rich>
              <a:bodyPr/>
              <a:lstStyle/>
              <a:p>
                <a:pPr>
                  <a:defRPr>
                    <a:solidFill>
                      <a:schemeClr val="tx1"/>
                    </a:solidFill>
                  </a:defRPr>
                </a:pPr>
                <a:r>
                  <a:rPr lang="en-US">
                    <a:solidFill>
                      <a:schemeClr val="tx1"/>
                    </a:solidFill>
                  </a:rPr>
                  <a:t>Date</a:t>
                </a:r>
              </a:p>
            </c:rich>
          </c:tx>
          <c:layout/>
        </c:title>
        <c:numFmt formatCode="m/d/yy;@" sourceLinked="1"/>
        <c:tickLblPos val="nextTo"/>
        <c:txPr>
          <a:bodyPr rot="-2700000" vert="horz"/>
          <a:lstStyle/>
          <a:p>
            <a:pPr>
              <a:defRPr>
                <a:solidFill>
                  <a:schemeClr val="tx1"/>
                </a:solidFill>
              </a:defRPr>
            </a:pPr>
            <a:endParaRPr lang="en-US"/>
          </a:p>
        </c:txPr>
        <c:crossAx val="168018304"/>
        <c:crossesAt val="-16.850000000000001"/>
        <c:lblOffset val="100"/>
        <c:baseTimeUnit val="days"/>
      </c:dateAx>
      <c:valAx>
        <c:axId val="168018304"/>
        <c:scaling>
          <c:orientation val="minMax"/>
          <c:min val="-16.850000000000001"/>
        </c:scaling>
        <c:axPos val="l"/>
        <c:title>
          <c:tx>
            <c:rich>
              <a:bodyPr/>
              <a:lstStyle/>
              <a:p>
                <a:pPr>
                  <a:defRPr>
                    <a:solidFill>
                      <a:schemeClr val="tx1"/>
                    </a:solidFill>
                  </a:defRPr>
                </a:pPr>
                <a:r>
                  <a:rPr lang="en-US">
                    <a:solidFill>
                      <a:schemeClr val="tx1"/>
                    </a:solidFill>
                  </a:rPr>
                  <a:t>Gross Beta (cpm)</a:t>
                </a:r>
              </a:p>
            </c:rich>
          </c:tx>
          <c:layout/>
        </c:title>
        <c:numFmt formatCode="0.0" sourceLinked="1"/>
        <c:tickLblPos val="nextTo"/>
        <c:txPr>
          <a:bodyPr rot="0" vert="horz"/>
          <a:lstStyle/>
          <a:p>
            <a:pPr>
              <a:defRPr>
                <a:solidFill>
                  <a:schemeClr val="tx1"/>
                </a:solidFill>
              </a:defRPr>
            </a:pPr>
            <a:endParaRPr lang="en-US"/>
          </a:p>
        </c:txPr>
        <c:crossAx val="167995648"/>
        <c:crosses val="autoZero"/>
        <c:crossBetween val="midCat"/>
      </c:valAx>
      <c:spPr>
        <a:solidFill>
          <a:prstClr val="white"/>
        </a:solidFill>
        <a:ln w="25400">
          <a:solidFill>
            <a:schemeClr val="bg1"/>
          </a:solidFill>
        </a:ln>
      </c:spPr>
    </c:plotArea>
    <c:plotVisOnly val="1"/>
    <c:dispBlanksAs val="gap"/>
  </c:chart>
  <c:txPr>
    <a:bodyPr/>
    <a:lstStyle/>
    <a:p>
      <a:pPr>
        <a:defRPr sz="1200" b="0" i="0" u="none" strike="noStrike" baseline="0">
          <a:solidFill>
            <a:srgbClr val="000000"/>
          </a:solidFill>
          <a:latin typeface="Calibri"/>
          <a:ea typeface="Calibri"/>
          <a:cs typeface="Calibri"/>
        </a:defRPr>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Gross Beta Range Control Chart</a:t>
            </a:r>
          </a:p>
        </c:rich>
      </c:tx>
      <c:layout/>
    </c:title>
    <c:plotArea>
      <c:layout/>
      <c:lineChart>
        <c:grouping val="standard"/>
        <c:ser>
          <c:idx val="0"/>
          <c:order val="0"/>
          <c:tx>
            <c:strRef>
              <c:f>'Gross Beta 6'!$K$1</c:f>
              <c:strCache>
                <c:ptCount val="1"/>
                <c:pt idx="0">
                  <c:v>Range</c:v>
                </c:pt>
              </c:strCache>
            </c:strRef>
          </c:tx>
          <c:spPr>
            <a:ln w="12700">
              <a:solidFill>
                <a:srgbClr val="000080"/>
              </a:solidFill>
              <a:prstDash val="solid"/>
            </a:ln>
          </c:spPr>
          <c:marker>
            <c:symbol val="square"/>
            <c:size val="6"/>
            <c:spPr>
              <a:solidFill>
                <a:srgbClr val="000080"/>
              </a:solidFill>
              <a:ln>
                <a:solidFill>
                  <a:srgbClr val="000080"/>
                </a:solidFill>
                <a:prstDash val="solid"/>
              </a:ln>
            </c:spPr>
          </c:marker>
          <c:dPt>
            <c:idx val="31"/>
            <c:marker>
              <c:symbol val="diamond"/>
              <c:size val="6"/>
              <c:spPr>
                <a:solidFill>
                  <a:srgbClr val="FF0000"/>
                </a:solidFill>
                <a:ln>
                  <a:solidFill>
                    <a:srgbClr val="FF0000"/>
                  </a:solidFill>
                  <a:prstDash val="solid"/>
                </a:ln>
              </c:spPr>
            </c:marker>
          </c:dPt>
          <c:dPt>
            <c:idx val="32"/>
            <c:marker>
              <c:symbol val="diamond"/>
              <c:size val="6"/>
              <c:spPr>
                <a:solidFill>
                  <a:srgbClr val="FF0000"/>
                </a:solidFill>
                <a:ln>
                  <a:solidFill>
                    <a:srgbClr val="FF0000"/>
                  </a:solidFill>
                  <a:prstDash val="solid"/>
                </a:ln>
              </c:spPr>
            </c:marker>
            <c:spPr>
              <a:ln w="12700">
                <a:solidFill>
                  <a:srgbClr val="FF0000"/>
                </a:solidFill>
                <a:prstDash val="solid"/>
              </a:ln>
            </c:spPr>
          </c:dPt>
          <c:dPt>
            <c:idx val="33"/>
            <c:marker>
              <c:symbol val="diamond"/>
              <c:size val="6"/>
              <c:spPr>
                <a:solidFill>
                  <a:srgbClr val="FF0000"/>
                </a:solidFill>
                <a:ln>
                  <a:solidFill>
                    <a:srgbClr val="FF0000"/>
                  </a:solidFill>
                  <a:prstDash val="solid"/>
                </a:ln>
              </c:spPr>
            </c:marker>
            <c:spPr>
              <a:ln w="12700">
                <a:solidFill>
                  <a:srgbClr val="FF0000"/>
                </a:solidFill>
                <a:prstDash val="solid"/>
              </a:ln>
            </c:spPr>
          </c:dPt>
          <c:dPt>
            <c:idx val="34"/>
            <c:marker>
              <c:symbol val="diamond"/>
              <c:size val="6"/>
              <c:spPr>
                <a:solidFill>
                  <a:srgbClr val="FF0000"/>
                </a:solidFill>
                <a:ln>
                  <a:solidFill>
                    <a:srgbClr val="FF0000"/>
                  </a:solidFill>
                  <a:prstDash val="solid"/>
                </a:ln>
              </c:spPr>
            </c:marker>
            <c:spPr>
              <a:ln w="12700">
                <a:solidFill>
                  <a:srgbClr val="FF0000"/>
                </a:solidFill>
                <a:prstDash val="solid"/>
              </a:ln>
            </c:spPr>
          </c:dPt>
          <c:dPt>
            <c:idx val="35"/>
            <c:marker>
              <c:symbol val="diamond"/>
              <c:size val="6"/>
              <c:spPr>
                <a:solidFill>
                  <a:srgbClr val="FF0000"/>
                </a:solidFill>
                <a:ln>
                  <a:solidFill>
                    <a:srgbClr val="FF0000"/>
                  </a:solidFill>
                  <a:prstDash val="solid"/>
                </a:ln>
              </c:spPr>
            </c:marker>
            <c:spPr>
              <a:ln w="12700">
                <a:solidFill>
                  <a:srgbClr val="FF0000"/>
                </a:solidFill>
                <a:prstDash val="solid"/>
              </a:ln>
            </c:spPr>
          </c:dPt>
          <c:dPt>
            <c:idx val="36"/>
            <c:marker>
              <c:symbol val="diamond"/>
              <c:size val="6"/>
              <c:spPr>
                <a:solidFill>
                  <a:srgbClr val="FF0000"/>
                </a:solidFill>
                <a:ln>
                  <a:solidFill>
                    <a:srgbClr val="FF0000"/>
                  </a:solidFill>
                  <a:prstDash val="solid"/>
                </a:ln>
              </c:spPr>
            </c:marker>
            <c:spPr>
              <a:ln w="12700">
                <a:solidFill>
                  <a:srgbClr val="FF0000"/>
                </a:solidFill>
                <a:prstDash val="solid"/>
              </a:ln>
            </c:spPr>
          </c:dPt>
          <c:dPt>
            <c:idx val="37"/>
            <c:marker>
              <c:symbol val="diamond"/>
              <c:size val="6"/>
              <c:spPr>
                <a:solidFill>
                  <a:srgbClr val="FF0000"/>
                </a:solidFill>
                <a:ln>
                  <a:solidFill>
                    <a:srgbClr val="FF0000"/>
                  </a:solidFill>
                  <a:prstDash val="solid"/>
                </a:ln>
              </c:spPr>
            </c:marker>
            <c:spPr>
              <a:ln w="12700">
                <a:solidFill>
                  <a:srgbClr val="FF0000"/>
                </a:solidFill>
                <a:prstDash val="solid"/>
              </a:ln>
            </c:spPr>
          </c:dPt>
          <c:dPt>
            <c:idx val="38"/>
            <c:marker>
              <c:symbol val="diamond"/>
              <c:size val="6"/>
              <c:spPr>
                <a:solidFill>
                  <a:srgbClr val="FF0000"/>
                </a:solidFill>
                <a:ln>
                  <a:solidFill>
                    <a:srgbClr val="FF0000"/>
                  </a:solidFill>
                  <a:prstDash val="solid"/>
                </a:ln>
              </c:spPr>
            </c:marker>
            <c:spPr>
              <a:ln w="12700">
                <a:solidFill>
                  <a:srgbClr val="FF0000"/>
                </a:solidFill>
                <a:prstDash val="solid"/>
              </a:ln>
            </c:spPr>
          </c:dPt>
          <c:dPt>
            <c:idx val="39"/>
            <c:marker>
              <c:symbol val="diamond"/>
              <c:size val="6"/>
              <c:spPr>
                <a:solidFill>
                  <a:srgbClr val="FF0000"/>
                </a:solidFill>
                <a:ln>
                  <a:solidFill>
                    <a:srgbClr val="FF0000"/>
                  </a:solidFill>
                  <a:prstDash val="solid"/>
                </a:ln>
              </c:spPr>
            </c:marker>
            <c:spPr>
              <a:ln w="12700">
                <a:solidFill>
                  <a:srgbClr val="FF0000"/>
                </a:solidFill>
                <a:prstDash val="solid"/>
              </a:ln>
            </c:spPr>
          </c:dPt>
          <c:dPt>
            <c:idx val="40"/>
            <c:marker>
              <c:symbol val="diamond"/>
              <c:size val="6"/>
              <c:spPr>
                <a:solidFill>
                  <a:srgbClr val="FF0000"/>
                </a:solidFill>
                <a:ln>
                  <a:solidFill>
                    <a:srgbClr val="FF0000"/>
                  </a:solidFill>
                  <a:prstDash val="solid"/>
                </a:ln>
              </c:spPr>
            </c:marker>
            <c:spPr>
              <a:ln w="12700">
                <a:solidFill>
                  <a:srgbClr val="FF0000"/>
                </a:solidFill>
                <a:prstDash val="solid"/>
              </a:ln>
            </c:spPr>
          </c:dPt>
          <c:dPt>
            <c:idx val="41"/>
            <c:marker>
              <c:symbol val="diamond"/>
              <c:size val="6"/>
              <c:spPr>
                <a:solidFill>
                  <a:srgbClr val="FF0000"/>
                </a:solidFill>
                <a:ln>
                  <a:solidFill>
                    <a:srgbClr val="FF0000"/>
                  </a:solidFill>
                  <a:prstDash val="solid"/>
                </a:ln>
              </c:spPr>
            </c:marker>
            <c:spPr>
              <a:ln w="12700">
                <a:solidFill>
                  <a:srgbClr val="FF0000"/>
                </a:solidFill>
                <a:prstDash val="solid"/>
              </a:ln>
            </c:spPr>
          </c:dPt>
          <c:dPt>
            <c:idx val="42"/>
            <c:marker>
              <c:symbol val="diamond"/>
              <c:size val="6"/>
              <c:spPr>
                <a:solidFill>
                  <a:srgbClr val="FF0000"/>
                </a:solidFill>
                <a:ln>
                  <a:solidFill>
                    <a:srgbClr val="FF0000"/>
                  </a:solidFill>
                  <a:prstDash val="solid"/>
                </a:ln>
              </c:spPr>
            </c:marker>
            <c:spPr>
              <a:ln w="12700">
                <a:solidFill>
                  <a:srgbClr val="FF0000"/>
                </a:solidFill>
                <a:prstDash val="solid"/>
              </a:ln>
            </c:spPr>
          </c:dPt>
          <c:dPt>
            <c:idx val="43"/>
            <c:marker>
              <c:symbol val="diamond"/>
              <c:size val="6"/>
              <c:spPr>
                <a:solidFill>
                  <a:srgbClr val="FF0000"/>
                </a:solidFill>
                <a:ln>
                  <a:solidFill>
                    <a:srgbClr val="FF0000"/>
                  </a:solidFill>
                  <a:prstDash val="solid"/>
                </a:ln>
              </c:spPr>
            </c:marker>
            <c:spPr>
              <a:ln w="12700">
                <a:solidFill>
                  <a:srgbClr val="FF0000"/>
                </a:solidFill>
                <a:prstDash val="solid"/>
              </a:ln>
            </c:spPr>
          </c:dPt>
          <c:dPt>
            <c:idx val="44"/>
            <c:marker>
              <c:symbol val="diamond"/>
              <c:size val="6"/>
              <c:spPr>
                <a:solidFill>
                  <a:srgbClr val="FF0000"/>
                </a:solidFill>
                <a:ln>
                  <a:solidFill>
                    <a:srgbClr val="FF0000"/>
                  </a:solidFill>
                  <a:prstDash val="solid"/>
                </a:ln>
              </c:spPr>
            </c:marker>
            <c:spPr>
              <a:ln w="12700">
                <a:solidFill>
                  <a:srgbClr val="FF0000"/>
                </a:solidFill>
                <a:prstDash val="solid"/>
              </a:ln>
            </c:spPr>
          </c:dPt>
          <c:dPt>
            <c:idx val="45"/>
            <c:marker>
              <c:symbol val="diamond"/>
              <c:size val="6"/>
              <c:spPr>
                <a:solidFill>
                  <a:srgbClr val="FF0000"/>
                </a:solidFill>
                <a:ln>
                  <a:solidFill>
                    <a:srgbClr val="FF0000"/>
                  </a:solidFill>
                  <a:prstDash val="solid"/>
                </a:ln>
              </c:spPr>
            </c:marker>
            <c:spPr>
              <a:ln w="12700">
                <a:solidFill>
                  <a:srgbClr val="FF0000"/>
                </a:solidFill>
                <a:prstDash val="solid"/>
              </a:ln>
            </c:spPr>
          </c:dPt>
          <c:dPt>
            <c:idx val="46"/>
            <c:marker>
              <c:symbol val="diamond"/>
              <c:size val="6"/>
              <c:spPr>
                <a:solidFill>
                  <a:srgbClr val="FF0000"/>
                </a:solidFill>
                <a:ln>
                  <a:solidFill>
                    <a:srgbClr val="FF0000"/>
                  </a:solidFill>
                  <a:prstDash val="solid"/>
                </a:ln>
              </c:spPr>
            </c:marker>
            <c:spPr>
              <a:ln w="12700">
                <a:solidFill>
                  <a:srgbClr val="FF0000"/>
                </a:solidFill>
                <a:prstDash val="solid"/>
              </a:ln>
            </c:spPr>
          </c:dPt>
          <c:dPt>
            <c:idx val="47"/>
            <c:marker>
              <c:symbol val="diamond"/>
              <c:size val="6"/>
              <c:spPr>
                <a:solidFill>
                  <a:srgbClr val="FF0000"/>
                </a:solidFill>
                <a:ln>
                  <a:solidFill>
                    <a:srgbClr val="FF0000"/>
                  </a:solidFill>
                  <a:prstDash val="solid"/>
                </a:ln>
              </c:spPr>
            </c:marker>
            <c:spPr>
              <a:ln w="12700">
                <a:solidFill>
                  <a:srgbClr val="FF0000"/>
                </a:solidFill>
                <a:prstDash val="solid"/>
              </a:ln>
            </c:spPr>
          </c:dPt>
          <c:dPt>
            <c:idx val="48"/>
            <c:marker>
              <c:symbol val="diamond"/>
              <c:size val="6"/>
              <c:spPr>
                <a:solidFill>
                  <a:srgbClr val="FF0000"/>
                </a:solidFill>
                <a:ln>
                  <a:solidFill>
                    <a:srgbClr val="FF0000"/>
                  </a:solidFill>
                  <a:prstDash val="solid"/>
                </a:ln>
              </c:spPr>
            </c:marker>
            <c:spPr>
              <a:ln w="12700">
                <a:solidFill>
                  <a:srgbClr val="FF0000"/>
                </a:solidFill>
                <a:prstDash val="solid"/>
              </a:ln>
            </c:spPr>
          </c:dPt>
          <c:dPt>
            <c:idx val="49"/>
            <c:marker>
              <c:symbol val="diamond"/>
              <c:size val="6"/>
              <c:spPr>
                <a:solidFill>
                  <a:srgbClr val="FF0000"/>
                </a:solidFill>
                <a:ln>
                  <a:solidFill>
                    <a:srgbClr val="FF0000"/>
                  </a:solidFill>
                  <a:prstDash val="solid"/>
                </a:ln>
              </c:spPr>
            </c:marker>
            <c:spPr>
              <a:ln w="12700">
                <a:solidFill>
                  <a:srgbClr val="FF0000"/>
                </a:solidFill>
                <a:prstDash val="solid"/>
              </a:ln>
            </c:spPr>
          </c:dPt>
          <c:dPt>
            <c:idx val="50"/>
            <c:marker>
              <c:symbol val="diamond"/>
              <c:size val="6"/>
              <c:spPr>
                <a:solidFill>
                  <a:srgbClr val="FF0000"/>
                </a:solidFill>
                <a:ln>
                  <a:solidFill>
                    <a:srgbClr val="FF0000"/>
                  </a:solidFill>
                  <a:prstDash val="solid"/>
                </a:ln>
              </c:spPr>
            </c:marker>
            <c:spPr>
              <a:ln w="12700">
                <a:solidFill>
                  <a:srgbClr val="FF0000"/>
                </a:solidFill>
                <a:prstDash val="solid"/>
              </a:ln>
            </c:spPr>
          </c:dPt>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6'!$K$2:$K$61</c:f>
              <c:numCache>
                <c:formatCode>0.0</c:formatCode>
                <c:ptCount val="60"/>
                <c:pt idx="1">
                  <c:v>20</c:v>
                </c:pt>
                <c:pt idx="2">
                  <c:v>9</c:v>
                </c:pt>
                <c:pt idx="3">
                  <c:v>4</c:v>
                </c:pt>
                <c:pt idx="4">
                  <c:v>3</c:v>
                </c:pt>
                <c:pt idx="5">
                  <c:v>3</c:v>
                </c:pt>
                <c:pt idx="6">
                  <c:v>7</c:v>
                </c:pt>
                <c:pt idx="7">
                  <c:v>15</c:v>
                </c:pt>
                <c:pt idx="8">
                  <c:v>6</c:v>
                </c:pt>
                <c:pt idx="9">
                  <c:v>1</c:v>
                </c:pt>
                <c:pt idx="10">
                  <c:v>10</c:v>
                </c:pt>
                <c:pt idx="11">
                  <c:v>7</c:v>
                </c:pt>
                <c:pt idx="12">
                  <c:v>9</c:v>
                </c:pt>
                <c:pt idx="13">
                  <c:v>6</c:v>
                </c:pt>
                <c:pt idx="14">
                  <c:v>20</c:v>
                </c:pt>
                <c:pt idx="15">
                  <c:v>24</c:v>
                </c:pt>
                <c:pt idx="16">
                  <c:v>11</c:v>
                </c:pt>
                <c:pt idx="17">
                  <c:v>5</c:v>
                </c:pt>
                <c:pt idx="18">
                  <c:v>5</c:v>
                </c:pt>
                <c:pt idx="19">
                  <c:v>7</c:v>
                </c:pt>
                <c:pt idx="20">
                  <c:v>1</c:v>
                </c:pt>
                <c:pt idx="21">
                  <c:v>7</c:v>
                </c:pt>
                <c:pt idx="22">
                  <c:v>2</c:v>
                </c:pt>
                <c:pt idx="23">
                  <c:v>21</c:v>
                </c:pt>
                <c:pt idx="24">
                  <c:v>22</c:v>
                </c:pt>
                <c:pt idx="25">
                  <c:v>6</c:v>
                </c:pt>
                <c:pt idx="26">
                  <c:v>32</c:v>
                </c:pt>
                <c:pt idx="27">
                  <c:v>20</c:v>
                </c:pt>
                <c:pt idx="28">
                  <c:v>15</c:v>
                </c:pt>
                <c:pt idx="29">
                  <c:v>0</c:v>
                </c:pt>
                <c:pt idx="30">
                  <c:v>6</c:v>
                </c:pt>
                <c:pt idx="31">
                  <c:v>35</c:v>
                </c:pt>
                <c:pt idx="32">
                  <c:v>31</c:v>
                </c:pt>
                <c:pt idx="33">
                  <c:v>28</c:v>
                </c:pt>
                <c:pt idx="34">
                  <c:v>32</c:v>
                </c:pt>
                <c:pt idx="35">
                  <c:v>26</c:v>
                </c:pt>
                <c:pt idx="36">
                  <c:v>28</c:v>
                </c:pt>
                <c:pt idx="37">
                  <c:v>29</c:v>
                </c:pt>
                <c:pt idx="38">
                  <c:v>0</c:v>
                </c:pt>
                <c:pt idx="39">
                  <c:v>0</c:v>
                </c:pt>
                <c:pt idx="40">
                  <c:v>25</c:v>
                </c:pt>
                <c:pt idx="41">
                  <c:v>0</c:v>
                </c:pt>
                <c:pt idx="42">
                  <c:v>0</c:v>
                </c:pt>
                <c:pt idx="43">
                  <c:v>5</c:v>
                </c:pt>
                <c:pt idx="44">
                  <c:v>0</c:v>
                </c:pt>
                <c:pt idx="45">
                  <c:v>6</c:v>
                </c:pt>
                <c:pt idx="46">
                  <c:v>9</c:v>
                </c:pt>
                <c:pt idx="47">
                  <c:v>11</c:v>
                </c:pt>
                <c:pt idx="48">
                  <c:v>12</c:v>
                </c:pt>
                <c:pt idx="49">
                  <c:v>25</c:v>
                </c:pt>
                <c:pt idx="50">
                  <c:v>34</c:v>
                </c:pt>
                <c:pt idx="51">
                  <c:v>7</c:v>
                </c:pt>
                <c:pt idx="52">
                  <c:v>0</c:v>
                </c:pt>
                <c:pt idx="53">
                  <c:v>12</c:v>
                </c:pt>
                <c:pt idx="54">
                  <c:v>0</c:v>
                </c:pt>
                <c:pt idx="55">
                  <c:v>3</c:v>
                </c:pt>
                <c:pt idx="56">
                  <c:v>28</c:v>
                </c:pt>
                <c:pt idx="57">
                  <c:v>24</c:v>
                </c:pt>
                <c:pt idx="58">
                  <c:v>0</c:v>
                </c:pt>
                <c:pt idx="59">
                  <c:v>26</c:v>
                </c:pt>
              </c:numCache>
            </c:numRef>
          </c:val>
        </c:ser>
        <c:ser>
          <c:idx val="1"/>
          <c:order val="1"/>
          <c:tx>
            <c:strRef>
              <c:f>'Gross Beta 6'!$L$1</c:f>
              <c:strCache>
                <c:ptCount val="1"/>
                <c:pt idx="0">
                  <c:v>UCL</c:v>
                </c:pt>
              </c:strCache>
            </c:strRef>
          </c:tx>
          <c:spPr>
            <a:ln w="12700">
              <a:solidFill>
                <a:srgbClr val="FF0000"/>
              </a:solidFill>
              <a:prstDash val="lgDash"/>
            </a:ln>
          </c:spPr>
          <c:marker>
            <c:symbol val="none"/>
          </c:marker>
          <c:dLbls>
            <c:dLbl>
              <c:idx val="1"/>
              <c:layout>
                <c:manualLayout>
                  <c:x val="-1.4650388662121908E-2"/>
                  <c:y val="-1.0091742681857557E-2"/>
                </c:manualLayout>
              </c:layout>
              <c:tx>
                <c:rich>
                  <a:bodyPr/>
                  <a:lstStyle/>
                  <a:p>
                    <a:r>
                      <a:rPr lang="en-US"/>
                      <a:t>UCL</a:t>
                    </a:r>
                  </a:p>
                </c:rich>
              </c:tx>
              <c:dLblPos val="r"/>
            </c:dLbl>
            <c:dLbl>
              <c:idx val="59"/>
              <c:layout>
                <c:manualLayout>
                  <c:x val="-1.4650388662121896E-2"/>
                  <c:y val="-1.0091742681857557E-2"/>
                </c:manualLayout>
              </c:layout>
              <c:dLblPos val="r"/>
              <c:showVal val="1"/>
            </c:dLbl>
            <c:delete val="1"/>
          </c:dLbls>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6'!$L$2:$L$61</c:f>
              <c:numCache>
                <c:formatCode>0.0</c:formatCode>
                <c:ptCount val="60"/>
                <c:pt idx="1">
                  <c:v>40.975932203389839</c:v>
                </c:pt>
                <c:pt idx="2">
                  <c:v>40.975932203389839</c:v>
                </c:pt>
                <c:pt idx="3">
                  <c:v>40.975932203389839</c:v>
                </c:pt>
                <c:pt idx="4">
                  <c:v>40.975932203389839</c:v>
                </c:pt>
                <c:pt idx="5">
                  <c:v>40.975932203389839</c:v>
                </c:pt>
                <c:pt idx="6">
                  <c:v>40.975932203389839</c:v>
                </c:pt>
                <c:pt idx="7">
                  <c:v>40.975932203389839</c:v>
                </c:pt>
                <c:pt idx="8">
                  <c:v>40.975932203389839</c:v>
                </c:pt>
                <c:pt idx="9">
                  <c:v>40.975932203389839</c:v>
                </c:pt>
                <c:pt idx="10">
                  <c:v>40.975932203389839</c:v>
                </c:pt>
                <c:pt idx="11">
                  <c:v>40.975932203389839</c:v>
                </c:pt>
                <c:pt idx="12">
                  <c:v>40.975932203389839</c:v>
                </c:pt>
                <c:pt idx="13">
                  <c:v>40.975932203389839</c:v>
                </c:pt>
                <c:pt idx="14">
                  <c:v>40.975932203389839</c:v>
                </c:pt>
                <c:pt idx="15">
                  <c:v>40.975932203389839</c:v>
                </c:pt>
                <c:pt idx="16">
                  <c:v>40.975932203389839</c:v>
                </c:pt>
                <c:pt idx="17">
                  <c:v>40.975932203389839</c:v>
                </c:pt>
                <c:pt idx="18">
                  <c:v>40.975932203389839</c:v>
                </c:pt>
                <c:pt idx="19">
                  <c:v>40.975932203389839</c:v>
                </c:pt>
                <c:pt idx="20">
                  <c:v>40.975932203389839</c:v>
                </c:pt>
                <c:pt idx="21">
                  <c:v>40.975932203389839</c:v>
                </c:pt>
                <c:pt idx="22">
                  <c:v>40.975932203389839</c:v>
                </c:pt>
                <c:pt idx="23">
                  <c:v>40.975932203389839</c:v>
                </c:pt>
                <c:pt idx="24">
                  <c:v>40.975932203389839</c:v>
                </c:pt>
                <c:pt idx="25">
                  <c:v>40.975932203389839</c:v>
                </c:pt>
                <c:pt idx="26">
                  <c:v>40.975932203389839</c:v>
                </c:pt>
                <c:pt idx="27">
                  <c:v>40.975932203389839</c:v>
                </c:pt>
                <c:pt idx="28">
                  <c:v>40.975932203389839</c:v>
                </c:pt>
                <c:pt idx="29">
                  <c:v>40.975932203389839</c:v>
                </c:pt>
                <c:pt idx="30">
                  <c:v>40.975932203389839</c:v>
                </c:pt>
                <c:pt idx="31">
                  <c:v>40.975932203389839</c:v>
                </c:pt>
                <c:pt idx="32">
                  <c:v>40.975932203389839</c:v>
                </c:pt>
                <c:pt idx="33">
                  <c:v>40.975932203389839</c:v>
                </c:pt>
                <c:pt idx="34">
                  <c:v>40.975932203389839</c:v>
                </c:pt>
                <c:pt idx="35">
                  <c:v>40.975932203389839</c:v>
                </c:pt>
                <c:pt idx="36">
                  <c:v>40.975932203389839</c:v>
                </c:pt>
                <c:pt idx="37">
                  <c:v>40.975932203389839</c:v>
                </c:pt>
                <c:pt idx="38">
                  <c:v>40.975932203389839</c:v>
                </c:pt>
                <c:pt idx="39">
                  <c:v>40.975932203389839</c:v>
                </c:pt>
                <c:pt idx="40">
                  <c:v>40.975932203389839</c:v>
                </c:pt>
                <c:pt idx="41">
                  <c:v>40.975932203389839</c:v>
                </c:pt>
                <c:pt idx="42">
                  <c:v>40.975932203389839</c:v>
                </c:pt>
                <c:pt idx="43">
                  <c:v>40.975932203389839</c:v>
                </c:pt>
                <c:pt idx="44">
                  <c:v>40.975932203389839</c:v>
                </c:pt>
                <c:pt idx="45">
                  <c:v>40.975932203389839</c:v>
                </c:pt>
                <c:pt idx="46">
                  <c:v>40.975932203389839</c:v>
                </c:pt>
                <c:pt idx="47">
                  <c:v>40.975932203389839</c:v>
                </c:pt>
                <c:pt idx="48">
                  <c:v>40.975932203389839</c:v>
                </c:pt>
                <c:pt idx="49">
                  <c:v>40.975932203389839</c:v>
                </c:pt>
                <c:pt idx="50">
                  <c:v>40.975932203389839</c:v>
                </c:pt>
                <c:pt idx="51">
                  <c:v>40.975932203389839</c:v>
                </c:pt>
                <c:pt idx="52">
                  <c:v>40.975932203389839</c:v>
                </c:pt>
                <c:pt idx="53">
                  <c:v>40.975932203389839</c:v>
                </c:pt>
                <c:pt idx="54">
                  <c:v>40.975932203389839</c:v>
                </c:pt>
                <c:pt idx="55">
                  <c:v>40.975932203389839</c:v>
                </c:pt>
                <c:pt idx="56">
                  <c:v>40.975932203389839</c:v>
                </c:pt>
                <c:pt idx="57">
                  <c:v>40.975932203389839</c:v>
                </c:pt>
                <c:pt idx="58">
                  <c:v>40.975932203389839</c:v>
                </c:pt>
                <c:pt idx="59">
                  <c:v>40.975932203389839</c:v>
                </c:pt>
              </c:numCache>
            </c:numRef>
          </c:val>
        </c:ser>
        <c:ser>
          <c:idx val="2"/>
          <c:order val="2"/>
          <c:tx>
            <c:strRef>
              <c:f>'Gross Beta 6'!$M$1</c:f>
              <c:strCache>
                <c:ptCount val="1"/>
                <c:pt idx="0">
                  <c:v> +2 Sigma</c:v>
                </c:pt>
              </c:strCache>
            </c:strRef>
          </c:tx>
          <c:spPr>
            <a:ln w="12700">
              <a:solidFill>
                <a:srgbClr val="FF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6'!$M$2:$M$61</c:f>
              <c:numCache>
                <c:formatCode>0.0</c:formatCode>
                <c:ptCount val="60"/>
                <c:pt idx="1">
                  <c:v>31.498079096045192</c:v>
                </c:pt>
                <c:pt idx="2">
                  <c:v>31.498079096045192</c:v>
                </c:pt>
                <c:pt idx="3">
                  <c:v>31.498079096045192</c:v>
                </c:pt>
                <c:pt idx="4">
                  <c:v>31.498079096045192</c:v>
                </c:pt>
                <c:pt idx="5">
                  <c:v>31.498079096045192</c:v>
                </c:pt>
                <c:pt idx="6">
                  <c:v>31.498079096045192</c:v>
                </c:pt>
                <c:pt idx="7">
                  <c:v>31.498079096045192</c:v>
                </c:pt>
                <c:pt idx="8">
                  <c:v>31.498079096045192</c:v>
                </c:pt>
                <c:pt idx="9">
                  <c:v>31.498079096045192</c:v>
                </c:pt>
                <c:pt idx="10">
                  <c:v>31.498079096045192</c:v>
                </c:pt>
                <c:pt idx="11">
                  <c:v>31.498079096045192</c:v>
                </c:pt>
                <c:pt idx="12">
                  <c:v>31.498079096045192</c:v>
                </c:pt>
                <c:pt idx="13">
                  <c:v>31.498079096045192</c:v>
                </c:pt>
                <c:pt idx="14">
                  <c:v>31.498079096045192</c:v>
                </c:pt>
                <c:pt idx="15">
                  <c:v>31.498079096045192</c:v>
                </c:pt>
                <c:pt idx="16">
                  <c:v>31.498079096045192</c:v>
                </c:pt>
                <c:pt idx="17">
                  <c:v>31.498079096045192</c:v>
                </c:pt>
                <c:pt idx="18">
                  <c:v>31.498079096045192</c:v>
                </c:pt>
                <c:pt idx="19">
                  <c:v>31.498079096045192</c:v>
                </c:pt>
                <c:pt idx="20">
                  <c:v>31.498079096045192</c:v>
                </c:pt>
                <c:pt idx="21">
                  <c:v>31.498079096045192</c:v>
                </c:pt>
                <c:pt idx="22">
                  <c:v>31.498079096045192</c:v>
                </c:pt>
                <c:pt idx="23">
                  <c:v>31.498079096045192</c:v>
                </c:pt>
                <c:pt idx="24">
                  <c:v>31.498079096045192</c:v>
                </c:pt>
                <c:pt idx="25">
                  <c:v>31.498079096045192</c:v>
                </c:pt>
                <c:pt idx="26">
                  <c:v>31.498079096045192</c:v>
                </c:pt>
                <c:pt idx="27">
                  <c:v>31.498079096045192</c:v>
                </c:pt>
                <c:pt idx="28">
                  <c:v>31.498079096045192</c:v>
                </c:pt>
                <c:pt idx="29">
                  <c:v>31.498079096045192</c:v>
                </c:pt>
                <c:pt idx="30">
                  <c:v>31.498079096045192</c:v>
                </c:pt>
                <c:pt idx="31">
                  <c:v>31.498079096045192</c:v>
                </c:pt>
                <c:pt idx="32">
                  <c:v>31.498079096045192</c:v>
                </c:pt>
                <c:pt idx="33">
                  <c:v>31.498079096045192</c:v>
                </c:pt>
                <c:pt idx="34">
                  <c:v>31.498079096045192</c:v>
                </c:pt>
                <c:pt idx="35">
                  <c:v>31.498079096045192</c:v>
                </c:pt>
                <c:pt idx="36">
                  <c:v>31.498079096045192</c:v>
                </c:pt>
                <c:pt idx="37">
                  <c:v>31.498079096045192</c:v>
                </c:pt>
                <c:pt idx="38">
                  <c:v>31.498079096045192</c:v>
                </c:pt>
                <c:pt idx="39">
                  <c:v>31.498079096045192</c:v>
                </c:pt>
                <c:pt idx="40">
                  <c:v>31.498079096045192</c:v>
                </c:pt>
                <c:pt idx="41">
                  <c:v>31.498079096045192</c:v>
                </c:pt>
                <c:pt idx="42">
                  <c:v>31.498079096045192</c:v>
                </c:pt>
                <c:pt idx="43">
                  <c:v>31.498079096045192</c:v>
                </c:pt>
                <c:pt idx="44">
                  <c:v>31.498079096045192</c:v>
                </c:pt>
                <c:pt idx="45">
                  <c:v>31.498079096045192</c:v>
                </c:pt>
                <c:pt idx="46">
                  <c:v>31.498079096045192</c:v>
                </c:pt>
                <c:pt idx="47">
                  <c:v>31.498079096045192</c:v>
                </c:pt>
                <c:pt idx="48">
                  <c:v>31.498079096045192</c:v>
                </c:pt>
                <c:pt idx="49">
                  <c:v>31.498079096045192</c:v>
                </c:pt>
                <c:pt idx="50">
                  <c:v>31.498079096045192</c:v>
                </c:pt>
                <c:pt idx="51">
                  <c:v>31.498079096045192</c:v>
                </c:pt>
                <c:pt idx="52">
                  <c:v>31.498079096045192</c:v>
                </c:pt>
                <c:pt idx="53">
                  <c:v>31.498079096045192</c:v>
                </c:pt>
                <c:pt idx="54">
                  <c:v>31.498079096045192</c:v>
                </c:pt>
                <c:pt idx="55">
                  <c:v>31.498079096045192</c:v>
                </c:pt>
                <c:pt idx="56">
                  <c:v>31.498079096045192</c:v>
                </c:pt>
                <c:pt idx="57">
                  <c:v>31.498079096045192</c:v>
                </c:pt>
                <c:pt idx="58">
                  <c:v>31.498079096045192</c:v>
                </c:pt>
                <c:pt idx="59">
                  <c:v>31.498079096045192</c:v>
                </c:pt>
              </c:numCache>
            </c:numRef>
          </c:val>
        </c:ser>
        <c:ser>
          <c:idx val="3"/>
          <c:order val="3"/>
          <c:tx>
            <c:strRef>
              <c:f>'Gross Beta 6'!$N$1</c:f>
              <c:strCache>
                <c:ptCount val="1"/>
                <c:pt idx="0">
                  <c:v> +1 Sigma</c:v>
                </c:pt>
              </c:strCache>
            </c:strRef>
          </c:tx>
          <c:spPr>
            <a:ln w="12700">
              <a:solidFill>
                <a:srgbClr val="00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6'!$N$2:$N$61</c:f>
              <c:numCache>
                <c:formatCode>0.0</c:formatCode>
                <c:ptCount val="60"/>
                <c:pt idx="1">
                  <c:v>22.020225988700567</c:v>
                </c:pt>
                <c:pt idx="2">
                  <c:v>22.020225988700567</c:v>
                </c:pt>
                <c:pt idx="3">
                  <c:v>22.020225988700567</c:v>
                </c:pt>
                <c:pt idx="4">
                  <c:v>22.020225988700567</c:v>
                </c:pt>
                <c:pt idx="5">
                  <c:v>22.020225988700567</c:v>
                </c:pt>
                <c:pt idx="6">
                  <c:v>22.020225988700567</c:v>
                </c:pt>
                <c:pt idx="7">
                  <c:v>22.020225988700567</c:v>
                </c:pt>
                <c:pt idx="8">
                  <c:v>22.020225988700567</c:v>
                </c:pt>
                <c:pt idx="9">
                  <c:v>22.020225988700567</c:v>
                </c:pt>
                <c:pt idx="10">
                  <c:v>22.020225988700567</c:v>
                </c:pt>
                <c:pt idx="11">
                  <c:v>22.020225988700567</c:v>
                </c:pt>
                <c:pt idx="12">
                  <c:v>22.020225988700567</c:v>
                </c:pt>
                <c:pt idx="13">
                  <c:v>22.020225988700567</c:v>
                </c:pt>
                <c:pt idx="14">
                  <c:v>22.020225988700567</c:v>
                </c:pt>
                <c:pt idx="15">
                  <c:v>22.020225988700567</c:v>
                </c:pt>
                <c:pt idx="16">
                  <c:v>22.020225988700567</c:v>
                </c:pt>
                <c:pt idx="17">
                  <c:v>22.020225988700567</c:v>
                </c:pt>
                <c:pt idx="18">
                  <c:v>22.020225988700567</c:v>
                </c:pt>
                <c:pt idx="19">
                  <c:v>22.020225988700567</c:v>
                </c:pt>
                <c:pt idx="20">
                  <c:v>22.020225988700567</c:v>
                </c:pt>
                <c:pt idx="21">
                  <c:v>22.020225988700567</c:v>
                </c:pt>
                <c:pt idx="22">
                  <c:v>22.020225988700567</c:v>
                </c:pt>
                <c:pt idx="23">
                  <c:v>22.020225988700567</c:v>
                </c:pt>
                <c:pt idx="24">
                  <c:v>22.020225988700567</c:v>
                </c:pt>
                <c:pt idx="25">
                  <c:v>22.020225988700567</c:v>
                </c:pt>
                <c:pt idx="26">
                  <c:v>22.020225988700567</c:v>
                </c:pt>
                <c:pt idx="27">
                  <c:v>22.020225988700567</c:v>
                </c:pt>
                <c:pt idx="28">
                  <c:v>22.020225988700567</c:v>
                </c:pt>
                <c:pt idx="29">
                  <c:v>22.020225988700567</c:v>
                </c:pt>
                <c:pt idx="30">
                  <c:v>22.020225988700567</c:v>
                </c:pt>
                <c:pt idx="31">
                  <c:v>22.020225988700567</c:v>
                </c:pt>
                <c:pt idx="32">
                  <c:v>22.020225988700567</c:v>
                </c:pt>
                <c:pt idx="33">
                  <c:v>22.020225988700567</c:v>
                </c:pt>
                <c:pt idx="34">
                  <c:v>22.020225988700567</c:v>
                </c:pt>
                <c:pt idx="35">
                  <c:v>22.020225988700567</c:v>
                </c:pt>
                <c:pt idx="36">
                  <c:v>22.020225988700567</c:v>
                </c:pt>
                <c:pt idx="37">
                  <c:v>22.020225988700567</c:v>
                </c:pt>
                <c:pt idx="38">
                  <c:v>22.020225988700567</c:v>
                </c:pt>
                <c:pt idx="39">
                  <c:v>22.020225988700567</c:v>
                </c:pt>
                <c:pt idx="40">
                  <c:v>22.020225988700567</c:v>
                </c:pt>
                <c:pt idx="41">
                  <c:v>22.020225988700567</c:v>
                </c:pt>
                <c:pt idx="42">
                  <c:v>22.020225988700567</c:v>
                </c:pt>
                <c:pt idx="43">
                  <c:v>22.020225988700567</c:v>
                </c:pt>
                <c:pt idx="44">
                  <c:v>22.020225988700567</c:v>
                </c:pt>
                <c:pt idx="45">
                  <c:v>22.020225988700567</c:v>
                </c:pt>
                <c:pt idx="46">
                  <c:v>22.020225988700567</c:v>
                </c:pt>
                <c:pt idx="47">
                  <c:v>22.020225988700567</c:v>
                </c:pt>
                <c:pt idx="48">
                  <c:v>22.020225988700567</c:v>
                </c:pt>
                <c:pt idx="49">
                  <c:v>22.020225988700567</c:v>
                </c:pt>
                <c:pt idx="50">
                  <c:v>22.020225988700567</c:v>
                </c:pt>
                <c:pt idx="51">
                  <c:v>22.020225988700567</c:v>
                </c:pt>
                <c:pt idx="52">
                  <c:v>22.020225988700567</c:v>
                </c:pt>
                <c:pt idx="53">
                  <c:v>22.020225988700567</c:v>
                </c:pt>
                <c:pt idx="54">
                  <c:v>22.020225988700567</c:v>
                </c:pt>
                <c:pt idx="55">
                  <c:v>22.020225988700567</c:v>
                </c:pt>
                <c:pt idx="56">
                  <c:v>22.020225988700567</c:v>
                </c:pt>
                <c:pt idx="57">
                  <c:v>22.020225988700567</c:v>
                </c:pt>
                <c:pt idx="58">
                  <c:v>22.020225988700567</c:v>
                </c:pt>
                <c:pt idx="59">
                  <c:v>22.020225988700567</c:v>
                </c:pt>
              </c:numCache>
            </c:numRef>
          </c:val>
        </c:ser>
        <c:ser>
          <c:idx val="4"/>
          <c:order val="4"/>
          <c:tx>
            <c:strRef>
              <c:f>'Gross Beta 6'!$O$1</c:f>
              <c:strCache>
                <c:ptCount val="1"/>
                <c:pt idx="0">
                  <c:v>Average</c:v>
                </c:pt>
              </c:strCache>
            </c:strRef>
          </c:tx>
          <c:spPr>
            <a:ln w="12700">
              <a:solidFill>
                <a:srgbClr val="00FFFF"/>
              </a:solidFill>
              <a:prstDash val="solid"/>
            </a:ln>
          </c:spPr>
          <c:marker>
            <c:symbol val="none"/>
          </c:marker>
          <c:dLbls>
            <c:dLbl>
              <c:idx val="1"/>
              <c:layout>
                <c:manualLayout>
                  <c:x val="-1.4650388662121908E-2"/>
                  <c:y val="-1.0091742681857573E-2"/>
                </c:manualLayout>
              </c:layout>
              <c:tx>
                <c:rich>
                  <a:bodyPr/>
                  <a:lstStyle/>
                  <a:p>
                    <a:r>
                      <a:rPr lang="en-US"/>
                      <a:t>CL</a:t>
                    </a:r>
                  </a:p>
                </c:rich>
              </c:tx>
              <c:dLblPos val="r"/>
            </c:dLbl>
            <c:dLbl>
              <c:idx val="59"/>
              <c:layout>
                <c:manualLayout>
                  <c:x val="-1.4650388662121896E-2"/>
                  <c:y val="-1.0091742681857573E-2"/>
                </c:manualLayout>
              </c:layout>
              <c:dLblPos val="r"/>
              <c:showVal val="1"/>
            </c:dLbl>
            <c:delete val="1"/>
          </c:dLbls>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6'!$O$2:$O$61</c:f>
              <c:numCache>
                <c:formatCode>0.0</c:formatCode>
                <c:ptCount val="60"/>
                <c:pt idx="0">
                  <c:v>12.542372881355933</c:v>
                </c:pt>
                <c:pt idx="1">
                  <c:v>12.542372881355933</c:v>
                </c:pt>
                <c:pt idx="2">
                  <c:v>12.542372881355933</c:v>
                </c:pt>
                <c:pt idx="3">
                  <c:v>12.542372881355933</c:v>
                </c:pt>
                <c:pt idx="4">
                  <c:v>12.542372881355933</c:v>
                </c:pt>
                <c:pt idx="5">
                  <c:v>12.542372881355933</c:v>
                </c:pt>
                <c:pt idx="6">
                  <c:v>12.542372881355933</c:v>
                </c:pt>
                <c:pt idx="7">
                  <c:v>12.542372881355933</c:v>
                </c:pt>
                <c:pt idx="8">
                  <c:v>12.542372881355933</c:v>
                </c:pt>
                <c:pt idx="9">
                  <c:v>12.542372881355933</c:v>
                </c:pt>
                <c:pt idx="10">
                  <c:v>12.542372881355933</c:v>
                </c:pt>
                <c:pt idx="11">
                  <c:v>12.542372881355933</c:v>
                </c:pt>
                <c:pt idx="12">
                  <c:v>12.542372881355933</c:v>
                </c:pt>
                <c:pt idx="13">
                  <c:v>12.542372881355933</c:v>
                </c:pt>
                <c:pt idx="14">
                  <c:v>12.542372881355933</c:v>
                </c:pt>
                <c:pt idx="15">
                  <c:v>12.542372881355933</c:v>
                </c:pt>
                <c:pt idx="16">
                  <c:v>12.542372881355933</c:v>
                </c:pt>
                <c:pt idx="17">
                  <c:v>12.542372881355933</c:v>
                </c:pt>
                <c:pt idx="18">
                  <c:v>12.542372881355933</c:v>
                </c:pt>
                <c:pt idx="19">
                  <c:v>12.542372881355933</c:v>
                </c:pt>
                <c:pt idx="20">
                  <c:v>12.542372881355933</c:v>
                </c:pt>
                <c:pt idx="21">
                  <c:v>12.542372881355933</c:v>
                </c:pt>
                <c:pt idx="22">
                  <c:v>12.542372881355933</c:v>
                </c:pt>
                <c:pt idx="23">
                  <c:v>12.542372881355933</c:v>
                </c:pt>
                <c:pt idx="24">
                  <c:v>12.542372881355933</c:v>
                </c:pt>
                <c:pt idx="25">
                  <c:v>12.542372881355933</c:v>
                </c:pt>
                <c:pt idx="26">
                  <c:v>12.542372881355933</c:v>
                </c:pt>
                <c:pt idx="27">
                  <c:v>12.542372881355933</c:v>
                </c:pt>
                <c:pt idx="28">
                  <c:v>12.542372881355933</c:v>
                </c:pt>
                <c:pt idx="29">
                  <c:v>12.542372881355933</c:v>
                </c:pt>
                <c:pt idx="30">
                  <c:v>12.542372881355933</c:v>
                </c:pt>
                <c:pt idx="31">
                  <c:v>12.542372881355933</c:v>
                </c:pt>
                <c:pt idx="32">
                  <c:v>12.542372881355933</c:v>
                </c:pt>
                <c:pt idx="33">
                  <c:v>12.542372881355933</c:v>
                </c:pt>
                <c:pt idx="34">
                  <c:v>12.542372881355933</c:v>
                </c:pt>
                <c:pt idx="35">
                  <c:v>12.542372881355933</c:v>
                </c:pt>
                <c:pt idx="36">
                  <c:v>12.542372881355933</c:v>
                </c:pt>
                <c:pt idx="37">
                  <c:v>12.542372881355933</c:v>
                </c:pt>
                <c:pt idx="38">
                  <c:v>12.542372881355933</c:v>
                </c:pt>
                <c:pt idx="39">
                  <c:v>12.542372881355933</c:v>
                </c:pt>
                <c:pt idx="40">
                  <c:v>12.542372881355933</c:v>
                </c:pt>
                <c:pt idx="41">
                  <c:v>12.542372881355933</c:v>
                </c:pt>
                <c:pt idx="42">
                  <c:v>12.542372881355933</c:v>
                </c:pt>
                <c:pt idx="43">
                  <c:v>12.542372881355933</c:v>
                </c:pt>
                <c:pt idx="44">
                  <c:v>12.542372881355933</c:v>
                </c:pt>
                <c:pt idx="45">
                  <c:v>12.542372881355933</c:v>
                </c:pt>
                <c:pt idx="46">
                  <c:v>12.542372881355933</c:v>
                </c:pt>
                <c:pt idx="47">
                  <c:v>12.542372881355933</c:v>
                </c:pt>
                <c:pt idx="48">
                  <c:v>12.542372881355933</c:v>
                </c:pt>
                <c:pt idx="49">
                  <c:v>12.542372881355933</c:v>
                </c:pt>
                <c:pt idx="50">
                  <c:v>12.542372881355933</c:v>
                </c:pt>
                <c:pt idx="51">
                  <c:v>12.542372881355933</c:v>
                </c:pt>
                <c:pt idx="52">
                  <c:v>12.542372881355933</c:v>
                </c:pt>
                <c:pt idx="53">
                  <c:v>12.542372881355933</c:v>
                </c:pt>
                <c:pt idx="54">
                  <c:v>12.542372881355933</c:v>
                </c:pt>
                <c:pt idx="55">
                  <c:v>12.542372881355933</c:v>
                </c:pt>
                <c:pt idx="56">
                  <c:v>12.542372881355933</c:v>
                </c:pt>
                <c:pt idx="57">
                  <c:v>12.542372881355933</c:v>
                </c:pt>
                <c:pt idx="58">
                  <c:v>12.542372881355933</c:v>
                </c:pt>
                <c:pt idx="59">
                  <c:v>12.542372881355933</c:v>
                </c:pt>
              </c:numCache>
            </c:numRef>
          </c:val>
        </c:ser>
        <c:ser>
          <c:idx val="5"/>
          <c:order val="5"/>
          <c:tx>
            <c:strRef>
              <c:f>'Gross Beta 6'!$P$1</c:f>
              <c:strCache>
                <c:ptCount val="1"/>
                <c:pt idx="0">
                  <c:v> -1 Sigma</c:v>
                </c:pt>
              </c:strCache>
            </c:strRef>
          </c:tx>
          <c:spPr>
            <a:ln w="12700">
              <a:solidFill>
                <a:srgbClr val="00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6'!$P$2:$P$61</c:f>
              <c:numCache>
                <c:formatCode>0.0</c:formatCode>
                <c:ptCount val="60"/>
                <c:pt idx="1">
                  <c:v>3.0645197740113006</c:v>
                </c:pt>
                <c:pt idx="2">
                  <c:v>3.0645197740113006</c:v>
                </c:pt>
                <c:pt idx="3">
                  <c:v>3.0645197740113006</c:v>
                </c:pt>
                <c:pt idx="4">
                  <c:v>3.0645197740113006</c:v>
                </c:pt>
                <c:pt idx="5">
                  <c:v>3.0645197740113006</c:v>
                </c:pt>
                <c:pt idx="6">
                  <c:v>3.0645197740113006</c:v>
                </c:pt>
                <c:pt idx="7">
                  <c:v>3.0645197740113006</c:v>
                </c:pt>
                <c:pt idx="8">
                  <c:v>3.0645197740113006</c:v>
                </c:pt>
                <c:pt idx="9">
                  <c:v>3.0645197740113006</c:v>
                </c:pt>
                <c:pt idx="10">
                  <c:v>3.0645197740113006</c:v>
                </c:pt>
                <c:pt idx="11">
                  <c:v>3.0645197740113006</c:v>
                </c:pt>
                <c:pt idx="12">
                  <c:v>3.0645197740113006</c:v>
                </c:pt>
                <c:pt idx="13">
                  <c:v>3.0645197740113006</c:v>
                </c:pt>
                <c:pt idx="14">
                  <c:v>3.0645197740113006</c:v>
                </c:pt>
                <c:pt idx="15">
                  <c:v>3.0645197740113006</c:v>
                </c:pt>
                <c:pt idx="16">
                  <c:v>3.0645197740113006</c:v>
                </c:pt>
                <c:pt idx="17">
                  <c:v>3.0645197740113006</c:v>
                </c:pt>
                <c:pt idx="18">
                  <c:v>3.0645197740113006</c:v>
                </c:pt>
                <c:pt idx="19">
                  <c:v>3.0645197740113006</c:v>
                </c:pt>
                <c:pt idx="20">
                  <c:v>3.0645197740113006</c:v>
                </c:pt>
                <c:pt idx="21">
                  <c:v>3.0645197740113006</c:v>
                </c:pt>
                <c:pt idx="22">
                  <c:v>3.0645197740113006</c:v>
                </c:pt>
                <c:pt idx="23">
                  <c:v>3.0645197740113006</c:v>
                </c:pt>
                <c:pt idx="24">
                  <c:v>3.0645197740113006</c:v>
                </c:pt>
                <c:pt idx="25">
                  <c:v>3.0645197740113006</c:v>
                </c:pt>
                <c:pt idx="26">
                  <c:v>3.0645197740113006</c:v>
                </c:pt>
                <c:pt idx="27">
                  <c:v>3.0645197740113006</c:v>
                </c:pt>
                <c:pt idx="28">
                  <c:v>3.0645197740113006</c:v>
                </c:pt>
                <c:pt idx="29">
                  <c:v>3.0645197740113006</c:v>
                </c:pt>
                <c:pt idx="30">
                  <c:v>3.0645197740113006</c:v>
                </c:pt>
                <c:pt idx="31">
                  <c:v>3.0645197740113006</c:v>
                </c:pt>
                <c:pt idx="32">
                  <c:v>3.0645197740113006</c:v>
                </c:pt>
                <c:pt idx="33">
                  <c:v>3.0645197740113006</c:v>
                </c:pt>
                <c:pt idx="34">
                  <c:v>3.0645197740113006</c:v>
                </c:pt>
                <c:pt idx="35">
                  <c:v>3.0645197740113006</c:v>
                </c:pt>
                <c:pt idx="36">
                  <c:v>3.0645197740113006</c:v>
                </c:pt>
                <c:pt idx="37">
                  <c:v>3.0645197740113006</c:v>
                </c:pt>
                <c:pt idx="38">
                  <c:v>3.0645197740113006</c:v>
                </c:pt>
                <c:pt idx="39">
                  <c:v>3.0645197740113006</c:v>
                </c:pt>
                <c:pt idx="40">
                  <c:v>3.0645197740113006</c:v>
                </c:pt>
                <c:pt idx="41">
                  <c:v>3.0645197740113006</c:v>
                </c:pt>
                <c:pt idx="42">
                  <c:v>3.0645197740113006</c:v>
                </c:pt>
                <c:pt idx="43">
                  <c:v>3.0645197740113006</c:v>
                </c:pt>
                <c:pt idx="44">
                  <c:v>3.0645197740113006</c:v>
                </c:pt>
                <c:pt idx="45">
                  <c:v>3.0645197740113006</c:v>
                </c:pt>
                <c:pt idx="46">
                  <c:v>3.0645197740113006</c:v>
                </c:pt>
                <c:pt idx="47">
                  <c:v>3.0645197740113006</c:v>
                </c:pt>
                <c:pt idx="48">
                  <c:v>3.0645197740113006</c:v>
                </c:pt>
                <c:pt idx="49">
                  <c:v>3.0645197740113006</c:v>
                </c:pt>
                <c:pt idx="50">
                  <c:v>3.0645197740113006</c:v>
                </c:pt>
                <c:pt idx="51">
                  <c:v>3.0645197740113006</c:v>
                </c:pt>
                <c:pt idx="52">
                  <c:v>3.0645197740113006</c:v>
                </c:pt>
                <c:pt idx="53">
                  <c:v>3.0645197740113006</c:v>
                </c:pt>
                <c:pt idx="54">
                  <c:v>3.0645197740113006</c:v>
                </c:pt>
                <c:pt idx="55">
                  <c:v>3.0645197740113006</c:v>
                </c:pt>
                <c:pt idx="56">
                  <c:v>3.0645197740113006</c:v>
                </c:pt>
                <c:pt idx="57">
                  <c:v>3.0645197740113006</c:v>
                </c:pt>
                <c:pt idx="58">
                  <c:v>3.0645197740113006</c:v>
                </c:pt>
                <c:pt idx="59">
                  <c:v>3.0645197740113006</c:v>
                </c:pt>
              </c:numCache>
            </c:numRef>
          </c:val>
        </c:ser>
        <c:ser>
          <c:idx val="6"/>
          <c:order val="6"/>
          <c:tx>
            <c:strRef>
              <c:f>'Gross Beta 6'!$Q$1</c:f>
              <c:strCache>
                <c:ptCount val="1"/>
                <c:pt idx="0">
                  <c:v> -2 Sigma</c:v>
                </c:pt>
              </c:strCache>
            </c:strRef>
          </c:tx>
          <c:spPr>
            <a:ln w="12700">
              <a:solidFill>
                <a:srgbClr val="FF8080"/>
              </a:solidFill>
              <a:prstDash val="lgDashDot"/>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6'!$Q$2:$Q$61</c:f>
              <c:numCache>
                <c:formatCode>0.0</c:formatCode>
                <c:ptCount val="60"/>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er>
        <c:ser>
          <c:idx val="7"/>
          <c:order val="7"/>
          <c:tx>
            <c:strRef>
              <c:f>'Gross Beta 6'!$R$1</c:f>
              <c:strCache>
                <c:ptCount val="1"/>
                <c:pt idx="0">
                  <c:v>LCL</c:v>
                </c:pt>
              </c:strCache>
            </c:strRef>
          </c:tx>
          <c:spPr>
            <a:ln w="12700">
              <a:solidFill>
                <a:srgbClr val="FF0000"/>
              </a:solidFill>
              <a:prstDash val="lgDash"/>
            </a:ln>
          </c:spPr>
          <c:marker>
            <c:symbol val="none"/>
          </c:marker>
          <c:cat>
            <c:numRef>
              <c:f>'Gross Beta 6'!$A$2:$A$61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6'!$R$2:$R$61</c:f>
              <c:numCache>
                <c:formatCode>0.0</c:formatCode>
                <c:ptCount val="60"/>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numCache>
            </c:numRef>
          </c:val>
        </c:ser>
        <c:marker val="1"/>
        <c:axId val="168130816"/>
        <c:axId val="168141184"/>
      </c:lineChart>
      <c:dateAx>
        <c:axId val="168130816"/>
        <c:scaling>
          <c:orientation val="minMax"/>
        </c:scaling>
        <c:axPos val="b"/>
        <c:title>
          <c:tx>
            <c:rich>
              <a:bodyPr/>
              <a:lstStyle/>
              <a:p>
                <a:pPr>
                  <a:defRPr/>
                </a:pPr>
                <a:r>
                  <a:rPr lang="en-US"/>
                  <a:t>Date</a:t>
                </a:r>
              </a:p>
            </c:rich>
          </c:tx>
          <c:layout/>
        </c:title>
        <c:numFmt formatCode="m/d/yy;@" sourceLinked="1"/>
        <c:tickLblPos val="nextTo"/>
        <c:txPr>
          <a:bodyPr rot="-2700000" vert="horz"/>
          <a:lstStyle/>
          <a:p>
            <a:pPr>
              <a:defRPr/>
            </a:pPr>
            <a:endParaRPr lang="en-US"/>
          </a:p>
        </c:txPr>
        <c:crossAx val="168141184"/>
        <c:crosses val="autoZero"/>
        <c:lblOffset val="100"/>
        <c:baseTimeUnit val="days"/>
      </c:dateAx>
      <c:valAx>
        <c:axId val="168141184"/>
        <c:scaling>
          <c:orientation val="minMax"/>
        </c:scaling>
        <c:axPos val="l"/>
        <c:title>
          <c:tx>
            <c:rich>
              <a:bodyPr/>
              <a:lstStyle/>
              <a:p>
                <a:pPr>
                  <a:defRPr/>
                </a:pPr>
                <a:r>
                  <a:rPr lang="en-US"/>
                  <a:t>Range</a:t>
                </a:r>
              </a:p>
            </c:rich>
          </c:tx>
          <c:layout/>
        </c:title>
        <c:numFmt formatCode="General" sourceLinked="1"/>
        <c:tickLblPos val="nextTo"/>
        <c:txPr>
          <a:bodyPr rot="0" vert="horz"/>
          <a:lstStyle/>
          <a:p>
            <a:pPr>
              <a:defRPr/>
            </a:pPr>
            <a:endParaRPr lang="en-US"/>
          </a:p>
        </c:txPr>
        <c:crossAx val="168130816"/>
        <c:crosses val="autoZero"/>
        <c:crossBetween val="midCat"/>
      </c:valAx>
      <c:spPr>
        <a:solidFill>
          <a:prstClr val="white"/>
        </a:solidFill>
        <a:ln w="25400">
          <a:solidFill>
            <a:sysClr val="windowText" lastClr="000000"/>
          </a:solidFill>
        </a:ln>
      </c:spPr>
    </c:plotArea>
    <c:plotVisOnly val="1"/>
    <c:dispBlanksAs val="gap"/>
  </c:chart>
  <c:txPr>
    <a:bodyPr/>
    <a:lstStyle/>
    <a:p>
      <a:pPr>
        <a:defRPr sz="1200" b="0" i="0" u="none" strike="noStrike" baseline="0">
          <a:solidFill>
            <a:schemeClr val="tx1"/>
          </a:solidFill>
          <a:latin typeface="Calibri"/>
          <a:ea typeface="Calibri"/>
          <a:cs typeface="Calibri"/>
        </a:defRPr>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Gross Beta Moving Average Control Chart</a:t>
            </a:r>
          </a:p>
        </c:rich>
      </c:tx>
      <c:layout/>
    </c:title>
    <c:plotArea>
      <c:layout/>
      <c:lineChart>
        <c:grouping val="standard"/>
        <c:ser>
          <c:idx val="0"/>
          <c:order val="0"/>
          <c:tx>
            <c:strRef>
              <c:f>'Gross Beta 3'!$B$1</c:f>
              <c:strCache>
                <c:ptCount val="1"/>
                <c:pt idx="0">
                  <c:v>Gross Beta</c:v>
                </c:pt>
              </c:strCache>
            </c:strRef>
          </c:tx>
          <c:spPr>
            <a:ln w="12700">
              <a:solidFill>
                <a:srgbClr val="000080"/>
              </a:solidFill>
              <a:prstDash val="solid"/>
            </a:ln>
            <a:effectLst/>
          </c:spPr>
          <c:marker>
            <c:symbol val="square"/>
            <c:size val="6"/>
            <c:spPr>
              <a:solidFill>
                <a:srgbClr val="000080"/>
              </a:solidFill>
              <a:ln>
                <a:solidFill>
                  <a:srgbClr val="000080"/>
                </a:solidFill>
                <a:prstDash val="solid"/>
              </a:ln>
            </c:spPr>
          </c:marker>
          <c:dPt>
            <c:idx val="15"/>
            <c:marker>
              <c:symbol val="diamond"/>
              <c:size val="6"/>
              <c:spPr>
                <a:solidFill>
                  <a:srgbClr val="FF0000"/>
                </a:solidFill>
                <a:ln>
                  <a:solidFill>
                    <a:srgbClr val="FF0000"/>
                  </a:solidFill>
                  <a:prstDash val="solid"/>
                </a:ln>
              </c:spPr>
            </c:marker>
          </c:dPt>
          <c:dPt>
            <c:idx val="16"/>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7"/>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8"/>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19"/>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20"/>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21"/>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22"/>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1"/>
            <c:marker>
              <c:symbol val="diamond"/>
              <c:size val="6"/>
              <c:spPr>
                <a:solidFill>
                  <a:srgbClr val="FF0000"/>
                </a:solidFill>
                <a:ln>
                  <a:solidFill>
                    <a:srgbClr val="FF0000"/>
                  </a:solidFill>
                  <a:prstDash val="solid"/>
                </a:ln>
              </c:spPr>
            </c:marker>
          </c:dPt>
          <c:dPt>
            <c:idx val="32"/>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3"/>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5"/>
            <c:marker>
              <c:symbol val="diamond"/>
              <c:size val="6"/>
              <c:spPr>
                <a:solidFill>
                  <a:srgbClr val="FF0000"/>
                </a:solidFill>
                <a:ln>
                  <a:solidFill>
                    <a:srgbClr val="FF0000"/>
                  </a:solidFill>
                  <a:prstDash val="solid"/>
                </a:ln>
              </c:spPr>
            </c:marker>
          </c:dPt>
          <c:dPt>
            <c:idx val="36"/>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7"/>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8"/>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9"/>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0"/>
            <c:marker>
              <c:symbol val="diamond"/>
              <c:size val="6"/>
              <c:spPr>
                <a:solidFill>
                  <a:srgbClr val="FF0000"/>
                </a:solidFill>
                <a:ln>
                  <a:solidFill>
                    <a:srgbClr val="FF0000"/>
                  </a:solidFill>
                  <a:prstDash val="solid"/>
                </a:ln>
              </c:spPr>
            </c:marker>
          </c:dPt>
          <c:dPt>
            <c:idx val="41"/>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2"/>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3"/>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4"/>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5"/>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6"/>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7"/>
            <c:marker>
              <c:symbol val="diamond"/>
              <c:size val="6"/>
              <c:spPr>
                <a:solidFill>
                  <a:srgbClr val="FF0000"/>
                </a:solidFill>
                <a:ln>
                  <a:solidFill>
                    <a:srgbClr val="FF0000"/>
                  </a:solidFill>
                  <a:prstDash val="solid"/>
                </a:ln>
              </c:spPr>
            </c:marker>
            <c:spPr>
              <a:ln w="12700">
                <a:solidFill>
                  <a:srgbClr val="FF0000"/>
                </a:solidFill>
                <a:prstDash val="solid"/>
              </a:ln>
              <a:effectLst/>
            </c:spPr>
          </c:dPt>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3'!$B$2:$B$61</c:f>
              <c:numCache>
                <c:formatCode>0.0</c:formatCode>
                <c:ptCount val="60"/>
                <c:pt idx="0">
                  <c:v>16</c:v>
                </c:pt>
                <c:pt idx="1">
                  <c:v>36</c:v>
                </c:pt>
                <c:pt idx="2">
                  <c:v>27</c:v>
                </c:pt>
                <c:pt idx="3">
                  <c:v>31</c:v>
                </c:pt>
                <c:pt idx="4">
                  <c:v>28</c:v>
                </c:pt>
                <c:pt idx="5">
                  <c:v>25</c:v>
                </c:pt>
                <c:pt idx="6">
                  <c:v>32</c:v>
                </c:pt>
                <c:pt idx="7">
                  <c:v>17</c:v>
                </c:pt>
                <c:pt idx="8">
                  <c:v>11</c:v>
                </c:pt>
                <c:pt idx="9">
                  <c:v>12</c:v>
                </c:pt>
                <c:pt idx="10">
                  <c:v>22</c:v>
                </c:pt>
                <c:pt idx="11">
                  <c:v>15</c:v>
                </c:pt>
                <c:pt idx="12">
                  <c:v>24</c:v>
                </c:pt>
                <c:pt idx="13">
                  <c:v>18</c:v>
                </c:pt>
                <c:pt idx="14">
                  <c:v>38</c:v>
                </c:pt>
                <c:pt idx="15">
                  <c:v>14</c:v>
                </c:pt>
                <c:pt idx="16">
                  <c:v>25</c:v>
                </c:pt>
                <c:pt idx="17">
                  <c:v>20</c:v>
                </c:pt>
                <c:pt idx="18">
                  <c:v>25</c:v>
                </c:pt>
                <c:pt idx="19">
                  <c:v>18</c:v>
                </c:pt>
                <c:pt idx="20">
                  <c:v>19</c:v>
                </c:pt>
                <c:pt idx="21">
                  <c:v>26</c:v>
                </c:pt>
                <c:pt idx="22">
                  <c:v>24</c:v>
                </c:pt>
                <c:pt idx="23">
                  <c:v>45</c:v>
                </c:pt>
                <c:pt idx="24">
                  <c:v>23</c:v>
                </c:pt>
                <c:pt idx="25">
                  <c:v>17</c:v>
                </c:pt>
                <c:pt idx="26">
                  <c:v>49</c:v>
                </c:pt>
                <c:pt idx="27">
                  <c:v>29</c:v>
                </c:pt>
                <c:pt idx="28">
                  <c:v>14</c:v>
                </c:pt>
                <c:pt idx="29">
                  <c:v>14</c:v>
                </c:pt>
                <c:pt idx="30">
                  <c:v>20</c:v>
                </c:pt>
                <c:pt idx="31">
                  <c:v>55</c:v>
                </c:pt>
                <c:pt idx="32">
                  <c:v>24</c:v>
                </c:pt>
                <c:pt idx="33">
                  <c:v>52</c:v>
                </c:pt>
                <c:pt idx="34">
                  <c:v>20</c:v>
                </c:pt>
                <c:pt idx="35">
                  <c:v>46</c:v>
                </c:pt>
                <c:pt idx="36">
                  <c:v>18</c:v>
                </c:pt>
                <c:pt idx="37">
                  <c:v>47</c:v>
                </c:pt>
                <c:pt idx="38">
                  <c:v>47</c:v>
                </c:pt>
                <c:pt idx="39">
                  <c:v>47</c:v>
                </c:pt>
                <c:pt idx="40">
                  <c:v>22</c:v>
                </c:pt>
                <c:pt idx="41">
                  <c:v>22</c:v>
                </c:pt>
                <c:pt idx="42">
                  <c:v>22</c:v>
                </c:pt>
                <c:pt idx="43">
                  <c:v>27</c:v>
                </c:pt>
                <c:pt idx="44">
                  <c:v>27</c:v>
                </c:pt>
                <c:pt idx="45">
                  <c:v>21</c:v>
                </c:pt>
                <c:pt idx="46">
                  <c:v>30</c:v>
                </c:pt>
                <c:pt idx="47">
                  <c:v>19</c:v>
                </c:pt>
                <c:pt idx="48">
                  <c:v>31</c:v>
                </c:pt>
                <c:pt idx="49">
                  <c:v>56</c:v>
                </c:pt>
                <c:pt idx="50">
                  <c:v>22</c:v>
                </c:pt>
                <c:pt idx="51">
                  <c:v>15</c:v>
                </c:pt>
                <c:pt idx="52">
                  <c:v>15</c:v>
                </c:pt>
                <c:pt idx="53">
                  <c:v>27</c:v>
                </c:pt>
                <c:pt idx="54">
                  <c:v>27</c:v>
                </c:pt>
                <c:pt idx="55">
                  <c:v>24</c:v>
                </c:pt>
                <c:pt idx="56">
                  <c:v>52</c:v>
                </c:pt>
                <c:pt idx="57">
                  <c:v>28</c:v>
                </c:pt>
                <c:pt idx="58">
                  <c:v>28</c:v>
                </c:pt>
                <c:pt idx="59">
                  <c:v>54</c:v>
                </c:pt>
              </c:numCache>
            </c:numRef>
          </c:val>
        </c:ser>
        <c:ser>
          <c:idx val="1"/>
          <c:order val="1"/>
          <c:tx>
            <c:strRef>
              <c:f>'Gross Beta 3'!$C$1</c:f>
              <c:strCache>
                <c:ptCount val="1"/>
                <c:pt idx="0">
                  <c:v>UCL</c:v>
                </c:pt>
              </c:strCache>
            </c:strRef>
          </c:tx>
          <c:spPr>
            <a:ln w="12700">
              <a:solidFill>
                <a:srgbClr val="FF0000"/>
              </a:solidFill>
              <a:prstDash val="lgDash"/>
            </a:ln>
            <a:effectLst/>
          </c:spPr>
          <c:marker>
            <c:symbol val="none"/>
          </c:marker>
          <c:dLbls>
            <c:dLbl>
              <c:idx val="1"/>
              <c:layout>
                <c:manualLayout>
                  <c:x val="-1.465038866212188E-2"/>
                  <c:y val="-1.0091742681857573E-2"/>
                </c:manualLayout>
              </c:layout>
              <c:tx>
                <c:rich>
                  <a:bodyPr/>
                  <a:lstStyle/>
                  <a:p>
                    <a:r>
                      <a:rPr lang="en-US"/>
                      <a:t>UCL</a:t>
                    </a:r>
                  </a:p>
                </c:rich>
              </c:tx>
              <c:showVal val="1"/>
            </c:dLbl>
            <c:dLbl>
              <c:idx val="59"/>
              <c:layout>
                <c:manualLayout>
                  <c:x val="-1.4650388662121896E-2"/>
                  <c:y val="-1.0091742681857573E-2"/>
                </c:manualLayout>
              </c:layout>
              <c:showVal val="1"/>
            </c:dLbl>
            <c:delete val="1"/>
          </c:dLbls>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3'!$C$2:$C$61</c:f>
              <c:numCache>
                <c:formatCode>0.0</c:formatCode>
                <c:ptCount val="60"/>
                <c:pt idx="0">
                  <c:v>55.684023339816605</c:v>
                </c:pt>
                <c:pt idx="1">
                  <c:v>55.864656849124763</c:v>
                </c:pt>
                <c:pt idx="2">
                  <c:v>56.045290358432901</c:v>
                </c:pt>
                <c:pt idx="3">
                  <c:v>56.225923867741052</c:v>
                </c:pt>
                <c:pt idx="4">
                  <c:v>56.406557377049175</c:v>
                </c:pt>
                <c:pt idx="5">
                  <c:v>56.587190886357327</c:v>
                </c:pt>
                <c:pt idx="6">
                  <c:v>56.767824395665464</c:v>
                </c:pt>
                <c:pt idx="7">
                  <c:v>56.948457904973608</c:v>
                </c:pt>
                <c:pt idx="8">
                  <c:v>57.129091414281753</c:v>
                </c:pt>
                <c:pt idx="9">
                  <c:v>57.309724923589897</c:v>
                </c:pt>
                <c:pt idx="10">
                  <c:v>57.490358432898041</c:v>
                </c:pt>
                <c:pt idx="11">
                  <c:v>57.670991942206172</c:v>
                </c:pt>
                <c:pt idx="12">
                  <c:v>57.851625451514288</c:v>
                </c:pt>
                <c:pt idx="13">
                  <c:v>58.032258960822453</c:v>
                </c:pt>
                <c:pt idx="14">
                  <c:v>58.212892470130598</c:v>
                </c:pt>
                <c:pt idx="15">
                  <c:v>58.393525979438742</c:v>
                </c:pt>
                <c:pt idx="16">
                  <c:v>58.574159488746872</c:v>
                </c:pt>
                <c:pt idx="17">
                  <c:v>58.754792998055038</c:v>
                </c:pt>
                <c:pt idx="18">
                  <c:v>58.935426507363147</c:v>
                </c:pt>
                <c:pt idx="19">
                  <c:v>59.116060016671298</c:v>
                </c:pt>
                <c:pt idx="20">
                  <c:v>59.29669352597945</c:v>
                </c:pt>
                <c:pt idx="21">
                  <c:v>59.477327035287573</c:v>
                </c:pt>
                <c:pt idx="22">
                  <c:v>59.657960544595731</c:v>
                </c:pt>
                <c:pt idx="23">
                  <c:v>59.838594053903854</c:v>
                </c:pt>
                <c:pt idx="24">
                  <c:v>60.019227563211984</c:v>
                </c:pt>
                <c:pt idx="25">
                  <c:v>60.19986107252015</c:v>
                </c:pt>
                <c:pt idx="26">
                  <c:v>60.380494581828273</c:v>
                </c:pt>
                <c:pt idx="27">
                  <c:v>60.561128091136425</c:v>
                </c:pt>
                <c:pt idx="28">
                  <c:v>60.741761600444569</c:v>
                </c:pt>
                <c:pt idx="29">
                  <c:v>60.922395109752713</c:v>
                </c:pt>
                <c:pt idx="30">
                  <c:v>61.103028619060851</c:v>
                </c:pt>
                <c:pt idx="31">
                  <c:v>61.283662128369002</c:v>
                </c:pt>
                <c:pt idx="32">
                  <c:v>61.464295637677132</c:v>
                </c:pt>
                <c:pt idx="33">
                  <c:v>61.644929146985284</c:v>
                </c:pt>
                <c:pt idx="34">
                  <c:v>61.825562656293407</c:v>
                </c:pt>
                <c:pt idx="35">
                  <c:v>62.006196165601551</c:v>
                </c:pt>
                <c:pt idx="36">
                  <c:v>62.186829674909703</c:v>
                </c:pt>
                <c:pt idx="37">
                  <c:v>62.367463184217833</c:v>
                </c:pt>
                <c:pt idx="38">
                  <c:v>62.548096693525991</c:v>
                </c:pt>
                <c:pt idx="39">
                  <c:v>62.728730202834143</c:v>
                </c:pt>
                <c:pt idx="40">
                  <c:v>62.909363712142259</c:v>
                </c:pt>
                <c:pt idx="41">
                  <c:v>63.089997221450396</c:v>
                </c:pt>
                <c:pt idx="42">
                  <c:v>63.270630730758555</c:v>
                </c:pt>
                <c:pt idx="43">
                  <c:v>63.451264240066678</c:v>
                </c:pt>
                <c:pt idx="44">
                  <c:v>63.631897749374829</c:v>
                </c:pt>
                <c:pt idx="45">
                  <c:v>63.812531258682974</c:v>
                </c:pt>
                <c:pt idx="46">
                  <c:v>63.993164767991104</c:v>
                </c:pt>
                <c:pt idx="47">
                  <c:v>64.173798277299227</c:v>
                </c:pt>
                <c:pt idx="48">
                  <c:v>64.354431786607378</c:v>
                </c:pt>
                <c:pt idx="49">
                  <c:v>64.535065295915544</c:v>
                </c:pt>
                <c:pt idx="50">
                  <c:v>64.715698805223681</c:v>
                </c:pt>
                <c:pt idx="51">
                  <c:v>64.89633231453179</c:v>
                </c:pt>
                <c:pt idx="52">
                  <c:v>65.076965823839942</c:v>
                </c:pt>
                <c:pt idx="53">
                  <c:v>65.257599333148107</c:v>
                </c:pt>
                <c:pt idx="54">
                  <c:v>65.438232842456216</c:v>
                </c:pt>
                <c:pt idx="55">
                  <c:v>65.618866351764368</c:v>
                </c:pt>
                <c:pt idx="56">
                  <c:v>65.799499861072547</c:v>
                </c:pt>
                <c:pt idx="57">
                  <c:v>65.980133370380656</c:v>
                </c:pt>
                <c:pt idx="58">
                  <c:v>66.160766879688794</c:v>
                </c:pt>
                <c:pt idx="59">
                  <c:v>66.341400388996945</c:v>
                </c:pt>
              </c:numCache>
            </c:numRef>
          </c:val>
        </c:ser>
        <c:ser>
          <c:idx val="2"/>
          <c:order val="2"/>
          <c:tx>
            <c:strRef>
              <c:f>'Gross Beta 3'!$D$1</c:f>
              <c:strCache>
                <c:ptCount val="1"/>
                <c:pt idx="0">
                  <c:v> +2 Sigma</c:v>
                </c:pt>
              </c:strCache>
            </c:strRef>
          </c:tx>
          <c:spPr>
            <a:ln w="12700">
              <a:solidFill>
                <a:srgbClr val="FF8080"/>
              </a:solidFill>
              <a:prstDash val="lgDashDot"/>
            </a:ln>
            <a:effectLst/>
          </c:spPr>
          <c:marker>
            <c:symbol val="none"/>
          </c:marker>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3'!$D$2:$D$61</c:f>
              <c:numCache>
                <c:formatCode>0.0</c:formatCode>
                <c:ptCount val="60"/>
                <c:pt idx="0">
                  <c:v>44.56311938501436</c:v>
                </c:pt>
                <c:pt idx="1">
                  <c:v>44.743752894322505</c:v>
                </c:pt>
                <c:pt idx="2">
                  <c:v>44.924386403630621</c:v>
                </c:pt>
                <c:pt idx="3">
                  <c:v>45.105019912938793</c:v>
                </c:pt>
                <c:pt idx="4">
                  <c:v>45.285653422246924</c:v>
                </c:pt>
                <c:pt idx="5">
                  <c:v>45.466286931555061</c:v>
                </c:pt>
                <c:pt idx="6">
                  <c:v>45.646920440863205</c:v>
                </c:pt>
                <c:pt idx="7">
                  <c:v>45.827553950171357</c:v>
                </c:pt>
                <c:pt idx="8">
                  <c:v>46.00818745947948</c:v>
                </c:pt>
                <c:pt idx="9">
                  <c:v>46.188820968787624</c:v>
                </c:pt>
                <c:pt idx="10">
                  <c:v>46.369454478095761</c:v>
                </c:pt>
                <c:pt idx="11">
                  <c:v>46.550087987403899</c:v>
                </c:pt>
                <c:pt idx="12">
                  <c:v>46.730721496712043</c:v>
                </c:pt>
                <c:pt idx="13">
                  <c:v>46.911355006020187</c:v>
                </c:pt>
                <c:pt idx="14">
                  <c:v>47.091988515328325</c:v>
                </c:pt>
                <c:pt idx="15">
                  <c:v>47.272622024636476</c:v>
                </c:pt>
                <c:pt idx="16">
                  <c:v>47.453255533944599</c:v>
                </c:pt>
                <c:pt idx="17">
                  <c:v>47.633889043252751</c:v>
                </c:pt>
                <c:pt idx="18">
                  <c:v>47.814522552560895</c:v>
                </c:pt>
                <c:pt idx="19">
                  <c:v>47.995156061869039</c:v>
                </c:pt>
                <c:pt idx="20">
                  <c:v>48.175789571177177</c:v>
                </c:pt>
                <c:pt idx="21">
                  <c:v>48.356423080485314</c:v>
                </c:pt>
                <c:pt idx="22">
                  <c:v>48.537056589793451</c:v>
                </c:pt>
                <c:pt idx="23">
                  <c:v>48.717690099101596</c:v>
                </c:pt>
                <c:pt idx="24">
                  <c:v>48.898323608409754</c:v>
                </c:pt>
                <c:pt idx="25">
                  <c:v>49.078957117717891</c:v>
                </c:pt>
                <c:pt idx="26">
                  <c:v>49.259590627026029</c:v>
                </c:pt>
                <c:pt idx="27">
                  <c:v>49.440224136334159</c:v>
                </c:pt>
                <c:pt idx="28">
                  <c:v>49.620857645642296</c:v>
                </c:pt>
                <c:pt idx="29">
                  <c:v>49.801491154950448</c:v>
                </c:pt>
                <c:pt idx="30">
                  <c:v>49.982124664258585</c:v>
                </c:pt>
                <c:pt idx="31">
                  <c:v>50.162758173566736</c:v>
                </c:pt>
                <c:pt idx="32">
                  <c:v>50.343391682874881</c:v>
                </c:pt>
                <c:pt idx="33">
                  <c:v>50.524025192183018</c:v>
                </c:pt>
                <c:pt idx="34">
                  <c:v>50.704658701491155</c:v>
                </c:pt>
                <c:pt idx="35">
                  <c:v>50.885292210799292</c:v>
                </c:pt>
                <c:pt idx="36">
                  <c:v>51.065925720107458</c:v>
                </c:pt>
                <c:pt idx="37">
                  <c:v>51.246559229415581</c:v>
                </c:pt>
                <c:pt idx="38">
                  <c:v>51.427192738723726</c:v>
                </c:pt>
                <c:pt idx="39">
                  <c:v>51.607826248031863</c:v>
                </c:pt>
                <c:pt idx="40">
                  <c:v>51.78845975734</c:v>
                </c:pt>
                <c:pt idx="41">
                  <c:v>51.969093266648144</c:v>
                </c:pt>
                <c:pt idx="42">
                  <c:v>52.149726775956275</c:v>
                </c:pt>
                <c:pt idx="43">
                  <c:v>52.330360285264419</c:v>
                </c:pt>
                <c:pt idx="44">
                  <c:v>52.51099379457257</c:v>
                </c:pt>
                <c:pt idx="45">
                  <c:v>52.691627303880708</c:v>
                </c:pt>
                <c:pt idx="46">
                  <c:v>52.872260813188852</c:v>
                </c:pt>
                <c:pt idx="47">
                  <c:v>53.052894322496996</c:v>
                </c:pt>
                <c:pt idx="48">
                  <c:v>53.233527831805141</c:v>
                </c:pt>
                <c:pt idx="49">
                  <c:v>53.414161341113264</c:v>
                </c:pt>
                <c:pt idx="50">
                  <c:v>53.594794850421415</c:v>
                </c:pt>
                <c:pt idx="51">
                  <c:v>53.77542835972956</c:v>
                </c:pt>
                <c:pt idx="52">
                  <c:v>53.956061869037683</c:v>
                </c:pt>
                <c:pt idx="53">
                  <c:v>54.136695378345841</c:v>
                </c:pt>
                <c:pt idx="54">
                  <c:v>54.317328887653964</c:v>
                </c:pt>
                <c:pt idx="55">
                  <c:v>54.497962396962123</c:v>
                </c:pt>
                <c:pt idx="56">
                  <c:v>54.678595906270267</c:v>
                </c:pt>
                <c:pt idx="57">
                  <c:v>54.85922941557839</c:v>
                </c:pt>
                <c:pt idx="58">
                  <c:v>55.039862924886549</c:v>
                </c:pt>
                <c:pt idx="59">
                  <c:v>55.220496434194686</c:v>
                </c:pt>
              </c:numCache>
            </c:numRef>
          </c:val>
        </c:ser>
        <c:ser>
          <c:idx val="3"/>
          <c:order val="3"/>
          <c:tx>
            <c:strRef>
              <c:f>'Gross Beta 3'!$E$1</c:f>
              <c:strCache>
                <c:ptCount val="1"/>
                <c:pt idx="0">
                  <c:v> +1 Sigma</c:v>
                </c:pt>
              </c:strCache>
            </c:strRef>
          </c:tx>
          <c:spPr>
            <a:ln w="12700">
              <a:solidFill>
                <a:srgbClr val="008080"/>
              </a:solidFill>
              <a:prstDash val="lgDashDot"/>
            </a:ln>
            <a:effectLst/>
          </c:spPr>
          <c:marker>
            <c:symbol val="none"/>
          </c:marker>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3'!$E$2:$E$61</c:f>
              <c:numCache>
                <c:formatCode>0.0</c:formatCode>
                <c:ptCount val="60"/>
                <c:pt idx="0">
                  <c:v>33.442215430212094</c:v>
                </c:pt>
                <c:pt idx="1">
                  <c:v>33.622848939520246</c:v>
                </c:pt>
                <c:pt idx="2">
                  <c:v>33.803482448828376</c:v>
                </c:pt>
                <c:pt idx="3">
                  <c:v>33.98411595813652</c:v>
                </c:pt>
                <c:pt idx="4">
                  <c:v>34.164749467444643</c:v>
                </c:pt>
                <c:pt idx="5">
                  <c:v>34.345382976752802</c:v>
                </c:pt>
                <c:pt idx="6">
                  <c:v>34.526016486060954</c:v>
                </c:pt>
                <c:pt idx="7">
                  <c:v>34.706649995369084</c:v>
                </c:pt>
                <c:pt idx="8">
                  <c:v>34.887283504677214</c:v>
                </c:pt>
                <c:pt idx="9">
                  <c:v>35.067917013985365</c:v>
                </c:pt>
                <c:pt idx="10">
                  <c:v>35.248550523293503</c:v>
                </c:pt>
                <c:pt idx="11">
                  <c:v>35.429184032601647</c:v>
                </c:pt>
                <c:pt idx="12">
                  <c:v>35.609817541909798</c:v>
                </c:pt>
                <c:pt idx="13">
                  <c:v>35.790451051217921</c:v>
                </c:pt>
                <c:pt idx="14">
                  <c:v>35.971084560526059</c:v>
                </c:pt>
                <c:pt idx="15">
                  <c:v>36.151718069834203</c:v>
                </c:pt>
                <c:pt idx="16">
                  <c:v>36.332351579142347</c:v>
                </c:pt>
                <c:pt idx="17">
                  <c:v>36.512985088450499</c:v>
                </c:pt>
                <c:pt idx="18">
                  <c:v>36.693618597758636</c:v>
                </c:pt>
                <c:pt idx="19">
                  <c:v>36.874252107066773</c:v>
                </c:pt>
                <c:pt idx="20">
                  <c:v>37.054885616374911</c:v>
                </c:pt>
                <c:pt idx="21">
                  <c:v>37.235519125683062</c:v>
                </c:pt>
                <c:pt idx="22">
                  <c:v>37.416152634991207</c:v>
                </c:pt>
                <c:pt idx="23">
                  <c:v>37.596786144299351</c:v>
                </c:pt>
                <c:pt idx="24">
                  <c:v>37.777419653607467</c:v>
                </c:pt>
                <c:pt idx="25">
                  <c:v>37.958053162915625</c:v>
                </c:pt>
                <c:pt idx="26">
                  <c:v>38.138686672223756</c:v>
                </c:pt>
                <c:pt idx="27">
                  <c:v>38.319320181531907</c:v>
                </c:pt>
                <c:pt idx="28">
                  <c:v>38.499953690840051</c:v>
                </c:pt>
                <c:pt idx="29">
                  <c:v>38.680587200148182</c:v>
                </c:pt>
                <c:pt idx="30">
                  <c:v>38.861220709456319</c:v>
                </c:pt>
                <c:pt idx="31">
                  <c:v>39.041854218764463</c:v>
                </c:pt>
                <c:pt idx="32">
                  <c:v>39.222487728072615</c:v>
                </c:pt>
                <c:pt idx="33">
                  <c:v>39.403121237380752</c:v>
                </c:pt>
                <c:pt idx="34">
                  <c:v>39.583754746688903</c:v>
                </c:pt>
                <c:pt idx="35">
                  <c:v>39.764388255997034</c:v>
                </c:pt>
                <c:pt idx="36">
                  <c:v>39.945021765305171</c:v>
                </c:pt>
                <c:pt idx="37">
                  <c:v>40.125655274613315</c:v>
                </c:pt>
                <c:pt idx="38">
                  <c:v>40.306288783921453</c:v>
                </c:pt>
                <c:pt idx="39">
                  <c:v>40.486922293229604</c:v>
                </c:pt>
                <c:pt idx="40">
                  <c:v>40.667555802537755</c:v>
                </c:pt>
                <c:pt idx="41">
                  <c:v>40.848189311845886</c:v>
                </c:pt>
                <c:pt idx="42">
                  <c:v>41.02882282115403</c:v>
                </c:pt>
                <c:pt idx="43">
                  <c:v>41.209456330462167</c:v>
                </c:pt>
                <c:pt idx="44">
                  <c:v>41.390089839770305</c:v>
                </c:pt>
                <c:pt idx="45">
                  <c:v>41.570723349078456</c:v>
                </c:pt>
                <c:pt idx="46">
                  <c:v>41.751356858386579</c:v>
                </c:pt>
                <c:pt idx="47">
                  <c:v>41.931990367694723</c:v>
                </c:pt>
                <c:pt idx="48">
                  <c:v>42.112623877002861</c:v>
                </c:pt>
                <c:pt idx="49">
                  <c:v>42.293257386311012</c:v>
                </c:pt>
                <c:pt idx="50">
                  <c:v>42.473890895619149</c:v>
                </c:pt>
                <c:pt idx="51">
                  <c:v>42.654524404927294</c:v>
                </c:pt>
                <c:pt idx="52">
                  <c:v>42.835157914235438</c:v>
                </c:pt>
                <c:pt idx="53">
                  <c:v>43.015791423543568</c:v>
                </c:pt>
                <c:pt idx="54">
                  <c:v>43.19642493285172</c:v>
                </c:pt>
                <c:pt idx="55">
                  <c:v>43.377058442159864</c:v>
                </c:pt>
                <c:pt idx="56">
                  <c:v>43.557691951467987</c:v>
                </c:pt>
                <c:pt idx="57">
                  <c:v>43.738325460776139</c:v>
                </c:pt>
                <c:pt idx="58">
                  <c:v>43.918958970084283</c:v>
                </c:pt>
                <c:pt idx="59">
                  <c:v>44.099592479392413</c:v>
                </c:pt>
              </c:numCache>
            </c:numRef>
          </c:val>
        </c:ser>
        <c:ser>
          <c:idx val="4"/>
          <c:order val="4"/>
          <c:tx>
            <c:strRef>
              <c:f>'Gross Beta 3'!$F$1</c:f>
              <c:strCache>
                <c:ptCount val="1"/>
                <c:pt idx="0">
                  <c:v>Average</c:v>
                </c:pt>
              </c:strCache>
            </c:strRef>
          </c:tx>
          <c:spPr>
            <a:ln w="12700">
              <a:solidFill>
                <a:srgbClr val="00FFFF"/>
              </a:solidFill>
              <a:prstDash val="solid"/>
            </a:ln>
            <a:effectLst/>
          </c:spPr>
          <c:marker>
            <c:symbol val="none"/>
          </c:marker>
          <c:dLbls>
            <c:dLbl>
              <c:idx val="1"/>
              <c:layout>
                <c:manualLayout>
                  <c:x val="-1.465038866212188E-2"/>
                  <c:y val="-1.0091742681857573E-2"/>
                </c:manualLayout>
              </c:layout>
              <c:tx>
                <c:rich>
                  <a:bodyPr/>
                  <a:lstStyle/>
                  <a:p>
                    <a:r>
                      <a:rPr lang="en-US"/>
                      <a:t>CL</a:t>
                    </a:r>
                  </a:p>
                </c:rich>
              </c:tx>
              <c:showVal val="1"/>
            </c:dLbl>
            <c:dLbl>
              <c:idx val="59"/>
              <c:layout>
                <c:manualLayout>
                  <c:x val="-1.4650388662121896E-2"/>
                  <c:y val="-1.0091742681857573E-2"/>
                </c:manualLayout>
              </c:layout>
              <c:showVal val="1"/>
            </c:dLbl>
            <c:delete val="1"/>
          </c:dLbls>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3'!$F$2:$F$61</c:f>
              <c:numCache>
                <c:formatCode>0.0</c:formatCode>
                <c:ptCount val="60"/>
                <c:pt idx="0">
                  <c:v>22.321311475409836</c:v>
                </c:pt>
                <c:pt idx="1">
                  <c:v>22.501944984717976</c:v>
                </c:pt>
                <c:pt idx="2">
                  <c:v>22.682578494026117</c:v>
                </c:pt>
                <c:pt idx="3">
                  <c:v>22.863212003334251</c:v>
                </c:pt>
                <c:pt idx="4">
                  <c:v>23.043845512642399</c:v>
                </c:pt>
                <c:pt idx="5">
                  <c:v>23.224479021950543</c:v>
                </c:pt>
                <c:pt idx="6">
                  <c:v>23.405112531258681</c:v>
                </c:pt>
                <c:pt idx="7">
                  <c:v>23.585746040566814</c:v>
                </c:pt>
                <c:pt idx="8">
                  <c:v>23.766379549874962</c:v>
                </c:pt>
                <c:pt idx="9">
                  <c:v>23.947013059183103</c:v>
                </c:pt>
                <c:pt idx="10">
                  <c:v>24.127646568491244</c:v>
                </c:pt>
                <c:pt idx="11">
                  <c:v>24.308280077799385</c:v>
                </c:pt>
                <c:pt idx="12">
                  <c:v>24.488913587107525</c:v>
                </c:pt>
                <c:pt idx="13">
                  <c:v>24.66954709641567</c:v>
                </c:pt>
                <c:pt idx="14">
                  <c:v>24.850180605723807</c:v>
                </c:pt>
                <c:pt idx="15">
                  <c:v>25.030814115031951</c:v>
                </c:pt>
                <c:pt idx="16">
                  <c:v>25.211447624340096</c:v>
                </c:pt>
                <c:pt idx="17">
                  <c:v>25.392081133648237</c:v>
                </c:pt>
                <c:pt idx="18">
                  <c:v>25.572714642956374</c:v>
                </c:pt>
                <c:pt idx="19">
                  <c:v>25.753348152264518</c:v>
                </c:pt>
                <c:pt idx="20">
                  <c:v>25.933981661572663</c:v>
                </c:pt>
                <c:pt idx="21">
                  <c:v>26.114615170880803</c:v>
                </c:pt>
                <c:pt idx="22">
                  <c:v>26.295248680188934</c:v>
                </c:pt>
                <c:pt idx="23">
                  <c:v>26.475882189497081</c:v>
                </c:pt>
                <c:pt idx="24">
                  <c:v>26.656515698805226</c:v>
                </c:pt>
                <c:pt idx="25">
                  <c:v>26.837149208113363</c:v>
                </c:pt>
                <c:pt idx="26">
                  <c:v>27.017782717421504</c:v>
                </c:pt>
                <c:pt idx="27">
                  <c:v>27.198416226729641</c:v>
                </c:pt>
                <c:pt idx="28">
                  <c:v>27.379049736037789</c:v>
                </c:pt>
                <c:pt idx="29">
                  <c:v>27.559683245345923</c:v>
                </c:pt>
                <c:pt idx="30">
                  <c:v>27.740316754654071</c:v>
                </c:pt>
                <c:pt idx="31">
                  <c:v>27.920950263962212</c:v>
                </c:pt>
                <c:pt idx="32">
                  <c:v>28.101583773270352</c:v>
                </c:pt>
                <c:pt idx="33">
                  <c:v>28.282217282578486</c:v>
                </c:pt>
                <c:pt idx="34">
                  <c:v>28.462850791886634</c:v>
                </c:pt>
                <c:pt idx="35">
                  <c:v>28.643484301194775</c:v>
                </c:pt>
                <c:pt idx="36">
                  <c:v>28.824117810502919</c:v>
                </c:pt>
                <c:pt idx="37">
                  <c:v>29.00475131981106</c:v>
                </c:pt>
                <c:pt idx="38">
                  <c:v>29.185384829119197</c:v>
                </c:pt>
                <c:pt idx="39">
                  <c:v>29.366018338427338</c:v>
                </c:pt>
                <c:pt idx="40">
                  <c:v>29.546651847735482</c:v>
                </c:pt>
                <c:pt idx="41">
                  <c:v>29.727285357043627</c:v>
                </c:pt>
                <c:pt idx="42">
                  <c:v>29.907918866351764</c:v>
                </c:pt>
                <c:pt idx="43">
                  <c:v>30.088552375659898</c:v>
                </c:pt>
                <c:pt idx="44">
                  <c:v>30.269185884968042</c:v>
                </c:pt>
                <c:pt idx="45">
                  <c:v>30.449819394276187</c:v>
                </c:pt>
                <c:pt idx="46">
                  <c:v>30.630452903584327</c:v>
                </c:pt>
                <c:pt idx="47">
                  <c:v>30.811086412892482</c:v>
                </c:pt>
                <c:pt idx="48">
                  <c:v>30.991719922200609</c:v>
                </c:pt>
                <c:pt idx="49">
                  <c:v>31.172353431508753</c:v>
                </c:pt>
                <c:pt idx="50">
                  <c:v>31.352986940816894</c:v>
                </c:pt>
                <c:pt idx="51">
                  <c:v>31.533620450125028</c:v>
                </c:pt>
                <c:pt idx="52">
                  <c:v>31.714253959433179</c:v>
                </c:pt>
                <c:pt idx="53">
                  <c:v>31.89488746874132</c:v>
                </c:pt>
                <c:pt idx="54">
                  <c:v>32.075520978049461</c:v>
                </c:pt>
                <c:pt idx="55">
                  <c:v>32.256154487357591</c:v>
                </c:pt>
                <c:pt idx="56">
                  <c:v>32.436787996665743</c:v>
                </c:pt>
                <c:pt idx="57">
                  <c:v>32.617421505973873</c:v>
                </c:pt>
                <c:pt idx="58">
                  <c:v>32.798055015282031</c:v>
                </c:pt>
                <c:pt idx="59">
                  <c:v>32.978688524590154</c:v>
                </c:pt>
              </c:numCache>
            </c:numRef>
          </c:val>
        </c:ser>
        <c:ser>
          <c:idx val="5"/>
          <c:order val="5"/>
          <c:tx>
            <c:strRef>
              <c:f>'Gross Beta 3'!$G$1</c:f>
              <c:strCache>
                <c:ptCount val="1"/>
                <c:pt idx="0">
                  <c:v> -1 Sigma</c:v>
                </c:pt>
              </c:strCache>
            </c:strRef>
          </c:tx>
          <c:spPr>
            <a:ln w="12700">
              <a:solidFill>
                <a:srgbClr val="008080"/>
              </a:solidFill>
              <a:prstDash val="lgDashDot"/>
            </a:ln>
            <a:effectLst/>
          </c:spPr>
          <c:marker>
            <c:symbol val="none"/>
          </c:marker>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3'!$G$2:$G$61</c:f>
              <c:numCache>
                <c:formatCode>0.0</c:formatCode>
                <c:ptCount val="60"/>
                <c:pt idx="0">
                  <c:v>11.200407520607575</c:v>
                </c:pt>
                <c:pt idx="1">
                  <c:v>11.381041029915716</c:v>
                </c:pt>
                <c:pt idx="2">
                  <c:v>11.561674539223858</c:v>
                </c:pt>
                <c:pt idx="3">
                  <c:v>11.742308048531996</c:v>
                </c:pt>
                <c:pt idx="4">
                  <c:v>11.92294155784014</c:v>
                </c:pt>
                <c:pt idx="5">
                  <c:v>12.103575067148284</c:v>
                </c:pt>
                <c:pt idx="6">
                  <c:v>12.284208576456422</c:v>
                </c:pt>
                <c:pt idx="7">
                  <c:v>12.464842085764564</c:v>
                </c:pt>
                <c:pt idx="8">
                  <c:v>12.645475595072705</c:v>
                </c:pt>
                <c:pt idx="9">
                  <c:v>12.826109104380846</c:v>
                </c:pt>
                <c:pt idx="10">
                  <c:v>13.00674261368899</c:v>
                </c:pt>
                <c:pt idx="11">
                  <c:v>13.187376122997126</c:v>
                </c:pt>
                <c:pt idx="12">
                  <c:v>13.368009632305272</c:v>
                </c:pt>
                <c:pt idx="13">
                  <c:v>13.548643141613406</c:v>
                </c:pt>
                <c:pt idx="14">
                  <c:v>13.729276650921548</c:v>
                </c:pt>
                <c:pt idx="15">
                  <c:v>13.909910160229693</c:v>
                </c:pt>
                <c:pt idx="16">
                  <c:v>14.090543669537835</c:v>
                </c:pt>
                <c:pt idx="17">
                  <c:v>14.271177178845974</c:v>
                </c:pt>
                <c:pt idx="18">
                  <c:v>14.451810688154117</c:v>
                </c:pt>
                <c:pt idx="19">
                  <c:v>14.632444197462261</c:v>
                </c:pt>
                <c:pt idx="20">
                  <c:v>14.813077706770398</c:v>
                </c:pt>
                <c:pt idx="21">
                  <c:v>14.993711216078539</c:v>
                </c:pt>
                <c:pt idx="22">
                  <c:v>15.17434472538668</c:v>
                </c:pt>
                <c:pt idx="23">
                  <c:v>15.354978234694821</c:v>
                </c:pt>
                <c:pt idx="24">
                  <c:v>15.535611744002962</c:v>
                </c:pt>
                <c:pt idx="25">
                  <c:v>15.716245253311104</c:v>
                </c:pt>
                <c:pt idx="26">
                  <c:v>15.896878762619243</c:v>
                </c:pt>
                <c:pt idx="27">
                  <c:v>16.077512271927379</c:v>
                </c:pt>
                <c:pt idx="28">
                  <c:v>16.258145781235527</c:v>
                </c:pt>
                <c:pt idx="29">
                  <c:v>16.438779290543664</c:v>
                </c:pt>
                <c:pt idx="30">
                  <c:v>16.619412799851808</c:v>
                </c:pt>
                <c:pt idx="31">
                  <c:v>16.800046309159949</c:v>
                </c:pt>
                <c:pt idx="32">
                  <c:v>16.980679818468083</c:v>
                </c:pt>
                <c:pt idx="33">
                  <c:v>17.161313327776231</c:v>
                </c:pt>
                <c:pt idx="34">
                  <c:v>17.341946837084372</c:v>
                </c:pt>
                <c:pt idx="35">
                  <c:v>17.522580346392516</c:v>
                </c:pt>
                <c:pt idx="36">
                  <c:v>17.703213855700657</c:v>
                </c:pt>
                <c:pt idx="37">
                  <c:v>17.883847365008798</c:v>
                </c:pt>
                <c:pt idx="38">
                  <c:v>18.064480874316938</c:v>
                </c:pt>
                <c:pt idx="39">
                  <c:v>18.245114383625076</c:v>
                </c:pt>
                <c:pt idx="40">
                  <c:v>18.425747892933213</c:v>
                </c:pt>
                <c:pt idx="41">
                  <c:v>18.606381402241361</c:v>
                </c:pt>
                <c:pt idx="42">
                  <c:v>18.787014911549502</c:v>
                </c:pt>
                <c:pt idx="43">
                  <c:v>18.967648420857643</c:v>
                </c:pt>
                <c:pt idx="44">
                  <c:v>19.148281930165783</c:v>
                </c:pt>
                <c:pt idx="45">
                  <c:v>19.328915439473928</c:v>
                </c:pt>
                <c:pt idx="46">
                  <c:v>19.509548948782069</c:v>
                </c:pt>
                <c:pt idx="47">
                  <c:v>19.690182458090216</c:v>
                </c:pt>
                <c:pt idx="48">
                  <c:v>19.870815967398354</c:v>
                </c:pt>
                <c:pt idx="49">
                  <c:v>20.051449476706491</c:v>
                </c:pt>
                <c:pt idx="50">
                  <c:v>20.232082986014632</c:v>
                </c:pt>
                <c:pt idx="51">
                  <c:v>20.412716495322773</c:v>
                </c:pt>
                <c:pt idx="52">
                  <c:v>20.593350004630913</c:v>
                </c:pt>
                <c:pt idx="53">
                  <c:v>20.773983513939054</c:v>
                </c:pt>
                <c:pt idx="54">
                  <c:v>20.954617023247192</c:v>
                </c:pt>
                <c:pt idx="55">
                  <c:v>21.135250532555336</c:v>
                </c:pt>
                <c:pt idx="56">
                  <c:v>21.315884041863487</c:v>
                </c:pt>
                <c:pt idx="57">
                  <c:v>21.496517551171614</c:v>
                </c:pt>
                <c:pt idx="58">
                  <c:v>21.677151060479769</c:v>
                </c:pt>
                <c:pt idx="59">
                  <c:v>21.857784569787903</c:v>
                </c:pt>
              </c:numCache>
            </c:numRef>
          </c:val>
        </c:ser>
        <c:ser>
          <c:idx val="6"/>
          <c:order val="6"/>
          <c:tx>
            <c:strRef>
              <c:f>'Gross Beta 3'!$H$1</c:f>
              <c:strCache>
                <c:ptCount val="1"/>
                <c:pt idx="0">
                  <c:v> -2 Sigma</c:v>
                </c:pt>
              </c:strCache>
            </c:strRef>
          </c:tx>
          <c:spPr>
            <a:ln w="12700">
              <a:solidFill>
                <a:srgbClr val="FF8080"/>
              </a:solidFill>
              <a:prstDash val="lgDashDot"/>
            </a:ln>
            <a:effectLst/>
          </c:spPr>
          <c:marker>
            <c:symbol val="none"/>
          </c:marker>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3'!$H$2:$H$61</c:f>
              <c:numCache>
                <c:formatCode>0.0</c:formatCode>
                <c:ptCount val="60"/>
                <c:pt idx="0">
                  <c:v>7.9503565805314494E-2</c:v>
                </c:pt>
                <c:pt idx="1">
                  <c:v>0.2601370751134553</c:v>
                </c:pt>
                <c:pt idx="2">
                  <c:v>0.44077058442159606</c:v>
                </c:pt>
                <c:pt idx="3">
                  <c:v>0.62140409372973693</c:v>
                </c:pt>
                <c:pt idx="4">
                  <c:v>0.80203760303787774</c:v>
                </c:pt>
                <c:pt idx="5">
                  <c:v>0.98267111234602222</c:v>
                </c:pt>
                <c:pt idx="6">
                  <c:v>1.1633046216541627</c:v>
                </c:pt>
                <c:pt idx="7">
                  <c:v>1.3439381309623037</c:v>
                </c:pt>
                <c:pt idx="8">
                  <c:v>1.5245716402704443</c:v>
                </c:pt>
                <c:pt idx="9">
                  <c:v>1.7052051495785856</c:v>
                </c:pt>
                <c:pt idx="10">
                  <c:v>1.8858386588867262</c:v>
                </c:pt>
                <c:pt idx="11">
                  <c:v>2.0664721681948666</c:v>
                </c:pt>
                <c:pt idx="12">
                  <c:v>2.2471056775030083</c:v>
                </c:pt>
                <c:pt idx="13">
                  <c:v>2.4277391868111486</c:v>
                </c:pt>
                <c:pt idx="14">
                  <c:v>2.608372696119289</c:v>
                </c:pt>
                <c:pt idx="15">
                  <c:v>2.7890062054274312</c:v>
                </c:pt>
                <c:pt idx="16">
                  <c:v>2.9696397147355746</c:v>
                </c:pt>
                <c:pt idx="17">
                  <c:v>3.150273224043715</c:v>
                </c:pt>
                <c:pt idx="18">
                  <c:v>3.3309067333518563</c:v>
                </c:pt>
                <c:pt idx="19">
                  <c:v>3.5115402426599975</c:v>
                </c:pt>
                <c:pt idx="20">
                  <c:v>3.6921737519681384</c:v>
                </c:pt>
                <c:pt idx="21">
                  <c:v>3.8728072612762787</c:v>
                </c:pt>
                <c:pt idx="22">
                  <c:v>4.0534407705844195</c:v>
                </c:pt>
                <c:pt idx="23">
                  <c:v>4.2340742798925595</c:v>
                </c:pt>
                <c:pt idx="24">
                  <c:v>4.4147077892007012</c:v>
                </c:pt>
                <c:pt idx="25">
                  <c:v>4.5953412985088464</c:v>
                </c:pt>
                <c:pt idx="26">
                  <c:v>4.775974807816981</c:v>
                </c:pt>
                <c:pt idx="27">
                  <c:v>4.9566083171251281</c:v>
                </c:pt>
                <c:pt idx="28">
                  <c:v>5.137241826433268</c:v>
                </c:pt>
                <c:pt idx="29">
                  <c:v>5.3178753357414079</c:v>
                </c:pt>
                <c:pt idx="30">
                  <c:v>5.4985088450495496</c:v>
                </c:pt>
                <c:pt idx="31">
                  <c:v>5.6791423543576904</c:v>
                </c:pt>
                <c:pt idx="32">
                  <c:v>5.8597758636658304</c:v>
                </c:pt>
                <c:pt idx="33">
                  <c:v>6.0404093729739721</c:v>
                </c:pt>
                <c:pt idx="34">
                  <c:v>6.2210428822821138</c:v>
                </c:pt>
                <c:pt idx="35">
                  <c:v>6.4016763915902546</c:v>
                </c:pt>
                <c:pt idx="36">
                  <c:v>6.5823099008983981</c:v>
                </c:pt>
                <c:pt idx="37">
                  <c:v>6.7629434102065353</c:v>
                </c:pt>
                <c:pt idx="38">
                  <c:v>6.9435769195146806</c:v>
                </c:pt>
                <c:pt idx="39">
                  <c:v>7.1242104288228205</c:v>
                </c:pt>
                <c:pt idx="40">
                  <c:v>7.3048439381309604</c:v>
                </c:pt>
                <c:pt idx="41">
                  <c:v>7.4854774474391021</c:v>
                </c:pt>
                <c:pt idx="42">
                  <c:v>7.6661109567472403</c:v>
                </c:pt>
                <c:pt idx="43">
                  <c:v>7.8467444660553829</c:v>
                </c:pt>
                <c:pt idx="44">
                  <c:v>8.027377975363521</c:v>
                </c:pt>
                <c:pt idx="45">
                  <c:v>8.2080114846716654</c:v>
                </c:pt>
                <c:pt idx="46">
                  <c:v>8.3886449939798062</c:v>
                </c:pt>
                <c:pt idx="47">
                  <c:v>8.5692785032879506</c:v>
                </c:pt>
                <c:pt idx="48">
                  <c:v>8.7499120125960879</c:v>
                </c:pt>
                <c:pt idx="49">
                  <c:v>8.930545521904234</c:v>
                </c:pt>
                <c:pt idx="50">
                  <c:v>9.1111790312123713</c:v>
                </c:pt>
                <c:pt idx="51">
                  <c:v>9.2918125405205139</c:v>
                </c:pt>
                <c:pt idx="52">
                  <c:v>9.4724460498286582</c:v>
                </c:pt>
                <c:pt idx="53">
                  <c:v>9.6530795591367973</c:v>
                </c:pt>
                <c:pt idx="54">
                  <c:v>9.8337130684449328</c:v>
                </c:pt>
                <c:pt idx="55">
                  <c:v>10.014346577753077</c:v>
                </c:pt>
                <c:pt idx="56">
                  <c:v>10.194980087061221</c:v>
                </c:pt>
                <c:pt idx="57">
                  <c:v>10.375613596369362</c:v>
                </c:pt>
                <c:pt idx="58">
                  <c:v>10.556247105677503</c:v>
                </c:pt>
                <c:pt idx="59">
                  <c:v>10.736880614985642</c:v>
                </c:pt>
              </c:numCache>
            </c:numRef>
          </c:val>
        </c:ser>
        <c:ser>
          <c:idx val="7"/>
          <c:order val="7"/>
          <c:tx>
            <c:strRef>
              <c:f>'Gross Beta 3'!$I$1</c:f>
              <c:strCache>
                <c:ptCount val="1"/>
                <c:pt idx="0">
                  <c:v>LCL</c:v>
                </c:pt>
              </c:strCache>
            </c:strRef>
          </c:tx>
          <c:spPr>
            <a:ln w="12700">
              <a:solidFill>
                <a:srgbClr val="FF0000"/>
              </a:solidFill>
              <a:prstDash val="lgDash"/>
            </a:ln>
            <a:effectLst/>
          </c:spPr>
          <c:marker>
            <c:symbol val="none"/>
          </c:marker>
          <c:dLbls>
            <c:dLbl>
              <c:idx val="1"/>
              <c:layout>
                <c:manualLayout>
                  <c:x val="-1.465038866212188E-2"/>
                  <c:y val="-1.0091742681857573E-2"/>
                </c:manualLayout>
              </c:layout>
              <c:tx>
                <c:rich>
                  <a:bodyPr/>
                  <a:lstStyle/>
                  <a:p>
                    <a:r>
                      <a:rPr lang="en-US"/>
                      <a:t>LCL</a:t>
                    </a:r>
                  </a:p>
                </c:rich>
              </c:tx>
              <c:showVal val="1"/>
            </c:dLbl>
            <c:dLbl>
              <c:idx val="59"/>
              <c:layout>
                <c:manualLayout>
                  <c:x val="-1.4650388662121785E-2"/>
                  <c:y val="-1.0091742681857573E-2"/>
                </c:manualLayout>
              </c:layout>
              <c:showVal val="1"/>
            </c:dLbl>
            <c:delete val="1"/>
          </c:dLbls>
          <c:cat>
            <c:numRef>
              <c:f>'Gross Beta 3'!$A$2:$A$61</c:f>
              <c:numCache>
                <c:formatCode>m/d/yy;@</c:formatCode>
                <c:ptCount val="60"/>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1">
                  <c:v>39302</c:v>
                </c:pt>
                <c:pt idx="32">
                  <c:v>39309</c:v>
                </c:pt>
                <c:pt idx="33">
                  <c:v>39316</c:v>
                </c:pt>
                <c:pt idx="34">
                  <c:v>39323</c:v>
                </c:pt>
                <c:pt idx="35">
                  <c:v>39330</c:v>
                </c:pt>
                <c:pt idx="36">
                  <c:v>39337</c:v>
                </c:pt>
                <c:pt idx="37">
                  <c:v>39344</c:v>
                </c:pt>
                <c:pt idx="38">
                  <c:v>39351</c:v>
                </c:pt>
                <c:pt idx="39">
                  <c:v>39358</c:v>
                </c:pt>
                <c:pt idx="40">
                  <c:v>39365</c:v>
                </c:pt>
                <c:pt idx="41">
                  <c:v>39372</c:v>
                </c:pt>
                <c:pt idx="42">
                  <c:v>39379</c:v>
                </c:pt>
                <c:pt idx="43">
                  <c:v>39386</c:v>
                </c:pt>
                <c:pt idx="44">
                  <c:v>39393</c:v>
                </c:pt>
                <c:pt idx="45">
                  <c:v>39400</c:v>
                </c:pt>
                <c:pt idx="46">
                  <c:v>39407</c:v>
                </c:pt>
                <c:pt idx="47">
                  <c:v>39414</c:v>
                </c:pt>
                <c:pt idx="48">
                  <c:v>39421</c:v>
                </c:pt>
                <c:pt idx="49">
                  <c:v>39428</c:v>
                </c:pt>
                <c:pt idx="50">
                  <c:v>39435</c:v>
                </c:pt>
                <c:pt idx="51">
                  <c:v>39442</c:v>
                </c:pt>
                <c:pt idx="52">
                  <c:v>39449</c:v>
                </c:pt>
                <c:pt idx="53">
                  <c:v>39456</c:v>
                </c:pt>
                <c:pt idx="54">
                  <c:v>39463</c:v>
                </c:pt>
                <c:pt idx="55">
                  <c:v>39470</c:v>
                </c:pt>
                <c:pt idx="56">
                  <c:v>39477</c:v>
                </c:pt>
                <c:pt idx="57">
                  <c:v>39484</c:v>
                </c:pt>
                <c:pt idx="58">
                  <c:v>39491</c:v>
                </c:pt>
                <c:pt idx="59">
                  <c:v>39498</c:v>
                </c:pt>
              </c:numCache>
            </c:numRef>
          </c:cat>
          <c:val>
            <c:numRef>
              <c:f>'Gross Beta 3'!$I$2:$I$61</c:f>
              <c:numCache>
                <c:formatCode>0.0</c:formatCode>
                <c:ptCount val="60"/>
                <c:pt idx="0">
                  <c:v>-11.04140038899695</c:v>
                </c:pt>
                <c:pt idx="1">
                  <c:v>-10.860766879688811</c:v>
                </c:pt>
                <c:pt idx="2">
                  <c:v>-10.680133370380666</c:v>
                </c:pt>
                <c:pt idx="3">
                  <c:v>-10.499499861072525</c:v>
                </c:pt>
                <c:pt idx="4">
                  <c:v>-10.318866351764386</c:v>
                </c:pt>
                <c:pt idx="5">
                  <c:v>-10.13823284245624</c:v>
                </c:pt>
                <c:pt idx="6">
                  <c:v>-9.957599333148103</c:v>
                </c:pt>
                <c:pt idx="7">
                  <c:v>-9.7769658238399586</c:v>
                </c:pt>
                <c:pt idx="8">
                  <c:v>-9.5963323145318178</c:v>
                </c:pt>
                <c:pt idx="9">
                  <c:v>-9.4156988052236787</c:v>
                </c:pt>
                <c:pt idx="10">
                  <c:v>-9.2350652959155344</c:v>
                </c:pt>
                <c:pt idx="11">
                  <c:v>-9.0544317866073971</c:v>
                </c:pt>
                <c:pt idx="12">
                  <c:v>-8.8737982772992563</c:v>
                </c:pt>
                <c:pt idx="13">
                  <c:v>-8.6931647679911119</c:v>
                </c:pt>
                <c:pt idx="14">
                  <c:v>-8.5125312586829764</c:v>
                </c:pt>
                <c:pt idx="15">
                  <c:v>-8.3318977493748303</c:v>
                </c:pt>
                <c:pt idx="16">
                  <c:v>-8.1512642400666877</c:v>
                </c:pt>
                <c:pt idx="17">
                  <c:v>-7.9706307307585478</c:v>
                </c:pt>
                <c:pt idx="18">
                  <c:v>-7.7899972214504061</c:v>
                </c:pt>
                <c:pt idx="19">
                  <c:v>-7.609363712142267</c:v>
                </c:pt>
                <c:pt idx="20">
                  <c:v>-7.4287302028341253</c:v>
                </c:pt>
                <c:pt idx="21">
                  <c:v>-7.2480966935259836</c:v>
                </c:pt>
                <c:pt idx="22">
                  <c:v>-7.0674631842178437</c:v>
                </c:pt>
                <c:pt idx="23">
                  <c:v>-6.886829674909702</c:v>
                </c:pt>
                <c:pt idx="24">
                  <c:v>-6.7061961656015621</c:v>
                </c:pt>
                <c:pt idx="25">
                  <c:v>-6.5255626562934159</c:v>
                </c:pt>
                <c:pt idx="26">
                  <c:v>-6.3449291469852787</c:v>
                </c:pt>
                <c:pt idx="27">
                  <c:v>-6.1642956376771343</c:v>
                </c:pt>
                <c:pt idx="28">
                  <c:v>-5.9836621283689952</c:v>
                </c:pt>
                <c:pt idx="29">
                  <c:v>-5.8030286190608535</c:v>
                </c:pt>
                <c:pt idx="30">
                  <c:v>-5.6223951097527118</c:v>
                </c:pt>
                <c:pt idx="31">
                  <c:v>-5.4417616004445737</c:v>
                </c:pt>
                <c:pt idx="32">
                  <c:v>-5.2611280911364311</c:v>
                </c:pt>
                <c:pt idx="33">
                  <c:v>-5.0804945818282894</c:v>
                </c:pt>
                <c:pt idx="34">
                  <c:v>-4.8998610725201504</c:v>
                </c:pt>
                <c:pt idx="35">
                  <c:v>-4.7192275632120095</c:v>
                </c:pt>
                <c:pt idx="36">
                  <c:v>-4.5385940539038652</c:v>
                </c:pt>
                <c:pt idx="37">
                  <c:v>-4.3579605445957261</c:v>
                </c:pt>
                <c:pt idx="38">
                  <c:v>-4.1773270352875826</c:v>
                </c:pt>
                <c:pt idx="39">
                  <c:v>-3.9966935259794414</c:v>
                </c:pt>
                <c:pt idx="40">
                  <c:v>-3.8160600166713006</c:v>
                </c:pt>
                <c:pt idx="41">
                  <c:v>-3.6354265073631598</c:v>
                </c:pt>
                <c:pt idx="42">
                  <c:v>-3.4547929980550194</c:v>
                </c:pt>
                <c:pt idx="43">
                  <c:v>-3.2741594887468786</c:v>
                </c:pt>
                <c:pt idx="44">
                  <c:v>-3.0935259794387377</c:v>
                </c:pt>
                <c:pt idx="45">
                  <c:v>-2.9128924701305929</c:v>
                </c:pt>
                <c:pt idx="46">
                  <c:v>-2.7322589608224561</c:v>
                </c:pt>
                <c:pt idx="47">
                  <c:v>-2.5516254515143117</c:v>
                </c:pt>
                <c:pt idx="48">
                  <c:v>-2.3709919422061749</c:v>
                </c:pt>
                <c:pt idx="49">
                  <c:v>-2.1903584328980297</c:v>
                </c:pt>
                <c:pt idx="50">
                  <c:v>-2.0097249235898889</c:v>
                </c:pt>
                <c:pt idx="51">
                  <c:v>-1.8290914142817485</c:v>
                </c:pt>
                <c:pt idx="52">
                  <c:v>-1.6484579049736083</c:v>
                </c:pt>
                <c:pt idx="53">
                  <c:v>-1.4678243956654662</c:v>
                </c:pt>
                <c:pt idx="54">
                  <c:v>-1.2871908863573296</c:v>
                </c:pt>
                <c:pt idx="55">
                  <c:v>-1.1065573770491852</c:v>
                </c:pt>
                <c:pt idx="56">
                  <c:v>-0.92592386774104074</c:v>
                </c:pt>
                <c:pt idx="57">
                  <c:v>-0.7452903584329037</c:v>
                </c:pt>
                <c:pt idx="58">
                  <c:v>-0.56465684912475922</c:v>
                </c:pt>
                <c:pt idx="59">
                  <c:v>-0.38402333981662201</c:v>
                </c:pt>
              </c:numCache>
            </c:numRef>
          </c:val>
        </c:ser>
        <c:marker val="1"/>
        <c:axId val="168698624"/>
        <c:axId val="168700544"/>
      </c:lineChart>
      <c:dateAx>
        <c:axId val="168698624"/>
        <c:scaling>
          <c:orientation val="minMax"/>
        </c:scaling>
        <c:axPos val="b"/>
        <c:title>
          <c:tx>
            <c:rich>
              <a:bodyPr/>
              <a:lstStyle/>
              <a:p>
                <a:pPr>
                  <a:defRPr/>
                </a:pPr>
                <a:r>
                  <a:rPr lang="en-US"/>
                  <a:t>Date</a:t>
                </a:r>
              </a:p>
            </c:rich>
          </c:tx>
          <c:layout/>
        </c:title>
        <c:numFmt formatCode="m/d/yy;@" sourceLinked="1"/>
        <c:tickLblPos val="nextTo"/>
        <c:txPr>
          <a:bodyPr/>
          <a:lstStyle/>
          <a:p>
            <a:pPr>
              <a:defRPr sz="1200"/>
            </a:pPr>
            <a:endParaRPr lang="en-US"/>
          </a:p>
        </c:txPr>
        <c:crossAx val="168700544"/>
        <c:crossesAt val="-22.200000000000003"/>
        <c:lblOffset val="100"/>
        <c:baseTimeUnit val="days"/>
      </c:dateAx>
      <c:valAx>
        <c:axId val="168700544"/>
        <c:scaling>
          <c:orientation val="minMax"/>
          <c:min val="-22.200000000000003"/>
        </c:scaling>
        <c:axPos val="l"/>
        <c:title>
          <c:tx>
            <c:rich>
              <a:bodyPr/>
              <a:lstStyle/>
              <a:p>
                <a:pPr>
                  <a:defRPr sz="1200"/>
                </a:pPr>
                <a:r>
                  <a:rPr lang="en-US" sz="1200"/>
                  <a:t>Average (cpm)</a:t>
                </a:r>
              </a:p>
            </c:rich>
          </c:tx>
          <c:layout/>
        </c:title>
        <c:numFmt formatCode="0.0" sourceLinked="1"/>
        <c:tickLblPos val="nextTo"/>
        <c:txPr>
          <a:bodyPr/>
          <a:lstStyle/>
          <a:p>
            <a:pPr>
              <a:defRPr sz="1200"/>
            </a:pPr>
            <a:endParaRPr lang="en-US"/>
          </a:p>
        </c:txPr>
        <c:crossAx val="168698624"/>
        <c:crosses val="autoZero"/>
        <c:crossBetween val="midCat"/>
      </c:valAx>
      <c:spPr>
        <a:solidFill>
          <a:prstClr val="white"/>
        </a:solidFill>
        <a:ln w="25400">
          <a:noFill/>
        </a:ln>
      </c:spPr>
    </c:plotArea>
    <c:plotVisOnly val="1"/>
    <c:dispBlanksAs val="gap"/>
  </c:chart>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 Gross Beta Different ROI's</a:t>
            </a:r>
          </a:p>
        </c:rich>
      </c:tx>
      <c:layout/>
    </c:title>
    <c:plotArea>
      <c:layout/>
      <c:lineChart>
        <c:grouping val="standard"/>
        <c:ser>
          <c:idx val="0"/>
          <c:order val="0"/>
          <c:tx>
            <c:strRef>
              <c:f>'Gross Beta'!$B$1</c:f>
              <c:strCache>
                <c:ptCount val="1"/>
                <c:pt idx="0">
                  <c:v>Gross Beta</c:v>
                </c:pt>
              </c:strCache>
            </c:strRef>
          </c:tx>
          <c:spPr>
            <a:ln w="12700">
              <a:solidFill>
                <a:srgbClr val="000080"/>
              </a:solidFill>
              <a:prstDash val="solid"/>
            </a:ln>
            <a:effectLst/>
          </c:spPr>
          <c:marker>
            <c:symbol val="square"/>
            <c:size val="6"/>
            <c:spPr>
              <a:solidFill>
                <a:srgbClr val="000080"/>
              </a:solidFill>
              <a:ln>
                <a:solidFill>
                  <a:srgbClr val="000080"/>
                </a:solidFill>
                <a:prstDash val="solid"/>
              </a:ln>
            </c:spPr>
          </c:marker>
          <c:dPt>
            <c:idx val="36"/>
            <c:marker>
              <c:symbol val="diamond"/>
              <c:size val="6"/>
              <c:spPr>
                <a:solidFill>
                  <a:srgbClr val="FF0000"/>
                </a:solidFill>
                <a:ln>
                  <a:solidFill>
                    <a:srgbClr val="FF0000"/>
                  </a:solidFill>
                  <a:prstDash val="solid"/>
                </a:ln>
              </c:spPr>
            </c:marker>
          </c:dPt>
          <c:dPt>
            <c:idx val="37"/>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8"/>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39"/>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0"/>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1"/>
            <c:marker>
              <c:symbol val="diamond"/>
              <c:size val="6"/>
              <c:spPr>
                <a:solidFill>
                  <a:srgbClr val="FF0000"/>
                </a:solidFill>
                <a:ln>
                  <a:solidFill>
                    <a:srgbClr val="FF0000"/>
                  </a:solidFill>
                  <a:prstDash val="solid"/>
                </a:ln>
              </c:spPr>
            </c:marker>
          </c:dPt>
          <c:dPt>
            <c:idx val="42"/>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3"/>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4"/>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5"/>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6"/>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7"/>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8"/>
            <c:marker>
              <c:symbol val="diamond"/>
              <c:size val="6"/>
              <c:spPr>
                <a:solidFill>
                  <a:srgbClr val="FF0000"/>
                </a:solidFill>
                <a:ln>
                  <a:solidFill>
                    <a:srgbClr val="FF0000"/>
                  </a:solidFill>
                  <a:prstDash val="solid"/>
                </a:ln>
              </c:spPr>
            </c:marker>
            <c:spPr>
              <a:ln w="12700">
                <a:solidFill>
                  <a:srgbClr val="FF0000"/>
                </a:solidFill>
                <a:prstDash val="solid"/>
              </a:ln>
              <a:effectLst/>
            </c:spPr>
          </c:dPt>
          <c:dPt>
            <c:idx val="49"/>
            <c:marker>
              <c:symbol val="diamond"/>
              <c:size val="6"/>
              <c:spPr>
                <a:solidFill>
                  <a:srgbClr val="FF0000"/>
                </a:solidFill>
                <a:ln>
                  <a:solidFill>
                    <a:srgbClr val="FF0000"/>
                  </a:solidFill>
                  <a:prstDash val="solid"/>
                </a:ln>
              </c:spPr>
            </c:marker>
            <c:spPr>
              <a:ln w="12700">
                <a:solidFill>
                  <a:srgbClr val="FF0000"/>
                </a:solidFill>
                <a:prstDash val="solid"/>
              </a:ln>
              <a:effectLst/>
            </c:spPr>
          </c:dPt>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Beta'!$B$2:$B$62</c:f>
              <c:numCache>
                <c:formatCode>0.0</c:formatCode>
                <c:ptCount val="61"/>
                <c:pt idx="0">
                  <c:v>16</c:v>
                </c:pt>
                <c:pt idx="1">
                  <c:v>36</c:v>
                </c:pt>
                <c:pt idx="2">
                  <c:v>27</c:v>
                </c:pt>
                <c:pt idx="3">
                  <c:v>31</c:v>
                </c:pt>
                <c:pt idx="4">
                  <c:v>28</c:v>
                </c:pt>
                <c:pt idx="5">
                  <c:v>25</c:v>
                </c:pt>
                <c:pt idx="6">
                  <c:v>32</c:v>
                </c:pt>
                <c:pt idx="7">
                  <c:v>17</c:v>
                </c:pt>
                <c:pt idx="8">
                  <c:v>11</c:v>
                </c:pt>
                <c:pt idx="9">
                  <c:v>12</c:v>
                </c:pt>
                <c:pt idx="10">
                  <c:v>22</c:v>
                </c:pt>
                <c:pt idx="11">
                  <c:v>15</c:v>
                </c:pt>
                <c:pt idx="12">
                  <c:v>24</c:v>
                </c:pt>
                <c:pt idx="13">
                  <c:v>18</c:v>
                </c:pt>
                <c:pt idx="14">
                  <c:v>38</c:v>
                </c:pt>
                <c:pt idx="15">
                  <c:v>14</c:v>
                </c:pt>
                <c:pt idx="16">
                  <c:v>25</c:v>
                </c:pt>
                <c:pt idx="17">
                  <c:v>20</c:v>
                </c:pt>
                <c:pt idx="18">
                  <c:v>25</c:v>
                </c:pt>
                <c:pt idx="19">
                  <c:v>18</c:v>
                </c:pt>
                <c:pt idx="20">
                  <c:v>19</c:v>
                </c:pt>
                <c:pt idx="21">
                  <c:v>26</c:v>
                </c:pt>
                <c:pt idx="22">
                  <c:v>24</c:v>
                </c:pt>
                <c:pt idx="23">
                  <c:v>45</c:v>
                </c:pt>
                <c:pt idx="24">
                  <c:v>23</c:v>
                </c:pt>
                <c:pt idx="25">
                  <c:v>17</c:v>
                </c:pt>
                <c:pt idx="26">
                  <c:v>49</c:v>
                </c:pt>
                <c:pt idx="27">
                  <c:v>29</c:v>
                </c:pt>
                <c:pt idx="28">
                  <c:v>14</c:v>
                </c:pt>
                <c:pt idx="29">
                  <c:v>14</c:v>
                </c:pt>
                <c:pt idx="30">
                  <c:v>20</c:v>
                </c:pt>
                <c:pt idx="32">
                  <c:v>55</c:v>
                </c:pt>
                <c:pt idx="33">
                  <c:v>24</c:v>
                </c:pt>
                <c:pt idx="34">
                  <c:v>52</c:v>
                </c:pt>
                <c:pt idx="35">
                  <c:v>20</c:v>
                </c:pt>
                <c:pt idx="36">
                  <c:v>46</c:v>
                </c:pt>
                <c:pt idx="37">
                  <c:v>18</c:v>
                </c:pt>
                <c:pt idx="38">
                  <c:v>47</c:v>
                </c:pt>
                <c:pt idx="39">
                  <c:v>47</c:v>
                </c:pt>
                <c:pt idx="40">
                  <c:v>47</c:v>
                </c:pt>
                <c:pt idx="41">
                  <c:v>22</c:v>
                </c:pt>
                <c:pt idx="42">
                  <c:v>22</c:v>
                </c:pt>
                <c:pt idx="43">
                  <c:v>22</c:v>
                </c:pt>
                <c:pt idx="44">
                  <c:v>27</c:v>
                </c:pt>
                <c:pt idx="45">
                  <c:v>27</c:v>
                </c:pt>
                <c:pt idx="46">
                  <c:v>21</c:v>
                </c:pt>
                <c:pt idx="47">
                  <c:v>30</c:v>
                </c:pt>
                <c:pt idx="48">
                  <c:v>19</c:v>
                </c:pt>
                <c:pt idx="49">
                  <c:v>31</c:v>
                </c:pt>
                <c:pt idx="50">
                  <c:v>56</c:v>
                </c:pt>
                <c:pt idx="51">
                  <c:v>22</c:v>
                </c:pt>
                <c:pt idx="52">
                  <c:v>15</c:v>
                </c:pt>
                <c:pt idx="53">
                  <c:v>15</c:v>
                </c:pt>
                <c:pt idx="54">
                  <c:v>27</c:v>
                </c:pt>
                <c:pt idx="55">
                  <c:v>27</c:v>
                </c:pt>
                <c:pt idx="56">
                  <c:v>24</c:v>
                </c:pt>
                <c:pt idx="57">
                  <c:v>52</c:v>
                </c:pt>
                <c:pt idx="58">
                  <c:v>28</c:v>
                </c:pt>
                <c:pt idx="59">
                  <c:v>28</c:v>
                </c:pt>
                <c:pt idx="60">
                  <c:v>54</c:v>
                </c:pt>
              </c:numCache>
            </c:numRef>
          </c:val>
        </c:ser>
        <c:ser>
          <c:idx val="1"/>
          <c:order val="1"/>
          <c:tx>
            <c:strRef>
              <c:f>'Gross Beta'!$C$1</c:f>
              <c:strCache>
                <c:ptCount val="1"/>
                <c:pt idx="0">
                  <c:v>UCL</c:v>
                </c:pt>
              </c:strCache>
            </c:strRef>
          </c:tx>
          <c:spPr>
            <a:ln w="12700">
              <a:solidFill>
                <a:srgbClr val="FF0000"/>
              </a:solidFill>
              <a:prstDash val="lgDash"/>
            </a:ln>
            <a:effectLst/>
          </c:spPr>
          <c:marker>
            <c:symbol val="none"/>
          </c:marker>
          <c:dLbls>
            <c:dLbl>
              <c:idx val="1"/>
              <c:layout>
                <c:manualLayout>
                  <c:x val="-1.465038866212188E-2"/>
                  <c:y val="-1.0091901606939221E-2"/>
                </c:manualLayout>
              </c:layout>
              <c:tx>
                <c:rich>
                  <a:bodyPr/>
                  <a:lstStyle/>
                  <a:p>
                    <a:r>
                      <a:rPr lang="en-US"/>
                      <a:t>UCL</a:t>
                    </a:r>
                  </a:p>
                </c:rich>
              </c:tx>
              <c:showVal val="1"/>
            </c:dLbl>
            <c:dLbl>
              <c:idx val="30"/>
              <c:layout>
                <c:manualLayout>
                  <c:x val="-1.4650388662121896E-2"/>
                  <c:y val="-1.0091901606939221E-2"/>
                </c:manualLayout>
              </c:layout>
              <c:showVal val="1"/>
            </c:dLbl>
            <c:dLbl>
              <c:idx val="60"/>
              <c:layout>
                <c:manualLayout>
                  <c:x val="-1.4650388662121896E-2"/>
                  <c:y val="-1.0091742681857557E-2"/>
                </c:manualLayout>
              </c:layout>
              <c:showVal val="1"/>
            </c:dLbl>
            <c:delete val="1"/>
          </c:dLbls>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Beta'!$C$2:$C$62</c:f>
              <c:numCache>
                <c:formatCode>0.0</c:formatCode>
                <c:ptCount val="61"/>
                <c:pt idx="0">
                  <c:v>50.632086021505373</c:v>
                </c:pt>
                <c:pt idx="1">
                  <c:v>50.632086021505373</c:v>
                </c:pt>
                <c:pt idx="2">
                  <c:v>50.632086021505373</c:v>
                </c:pt>
                <c:pt idx="3">
                  <c:v>50.632086021505373</c:v>
                </c:pt>
                <c:pt idx="4">
                  <c:v>50.632086021505373</c:v>
                </c:pt>
                <c:pt idx="5">
                  <c:v>50.632086021505373</c:v>
                </c:pt>
                <c:pt idx="6">
                  <c:v>50.632086021505373</c:v>
                </c:pt>
                <c:pt idx="7">
                  <c:v>50.632086021505373</c:v>
                </c:pt>
                <c:pt idx="8">
                  <c:v>50.632086021505373</c:v>
                </c:pt>
                <c:pt idx="9">
                  <c:v>50.632086021505373</c:v>
                </c:pt>
                <c:pt idx="10">
                  <c:v>50.632086021505373</c:v>
                </c:pt>
                <c:pt idx="11">
                  <c:v>50.632086021505373</c:v>
                </c:pt>
                <c:pt idx="12">
                  <c:v>50.632086021505373</c:v>
                </c:pt>
                <c:pt idx="13">
                  <c:v>50.632086021505373</c:v>
                </c:pt>
                <c:pt idx="14">
                  <c:v>50.632086021505373</c:v>
                </c:pt>
                <c:pt idx="15">
                  <c:v>50.632086021505373</c:v>
                </c:pt>
                <c:pt idx="16">
                  <c:v>50.632086021505373</c:v>
                </c:pt>
                <c:pt idx="17">
                  <c:v>50.632086021505373</c:v>
                </c:pt>
                <c:pt idx="18">
                  <c:v>50.632086021505373</c:v>
                </c:pt>
                <c:pt idx="19">
                  <c:v>50.632086021505373</c:v>
                </c:pt>
                <c:pt idx="20">
                  <c:v>50.632086021505373</c:v>
                </c:pt>
                <c:pt idx="21">
                  <c:v>50.632086021505373</c:v>
                </c:pt>
                <c:pt idx="22">
                  <c:v>50.632086021505373</c:v>
                </c:pt>
                <c:pt idx="23">
                  <c:v>50.632086021505373</c:v>
                </c:pt>
                <c:pt idx="24">
                  <c:v>50.632086021505373</c:v>
                </c:pt>
                <c:pt idx="25">
                  <c:v>50.632086021505373</c:v>
                </c:pt>
                <c:pt idx="26">
                  <c:v>50.632086021505373</c:v>
                </c:pt>
                <c:pt idx="27">
                  <c:v>50.632086021505373</c:v>
                </c:pt>
                <c:pt idx="28">
                  <c:v>50.632086021505373</c:v>
                </c:pt>
                <c:pt idx="29">
                  <c:v>50.632086021505373</c:v>
                </c:pt>
                <c:pt idx="30">
                  <c:v>50.632086021505373</c:v>
                </c:pt>
                <c:pt idx="32">
                  <c:v>69.991551724137949</c:v>
                </c:pt>
                <c:pt idx="33">
                  <c:v>69.991551724137949</c:v>
                </c:pt>
                <c:pt idx="34">
                  <c:v>69.991551724137949</c:v>
                </c:pt>
                <c:pt idx="35">
                  <c:v>69.991551724137949</c:v>
                </c:pt>
                <c:pt idx="36">
                  <c:v>69.991551724137949</c:v>
                </c:pt>
                <c:pt idx="37">
                  <c:v>69.991551724137949</c:v>
                </c:pt>
                <c:pt idx="38">
                  <c:v>69.991551724137949</c:v>
                </c:pt>
                <c:pt idx="39">
                  <c:v>69.991551724137949</c:v>
                </c:pt>
                <c:pt idx="40">
                  <c:v>69.991551724137949</c:v>
                </c:pt>
                <c:pt idx="41">
                  <c:v>69.991551724137949</c:v>
                </c:pt>
                <c:pt idx="42">
                  <c:v>69.991551724137949</c:v>
                </c:pt>
                <c:pt idx="43">
                  <c:v>69.991551724137949</c:v>
                </c:pt>
                <c:pt idx="44">
                  <c:v>69.991551724137949</c:v>
                </c:pt>
                <c:pt idx="45">
                  <c:v>69.991551724137949</c:v>
                </c:pt>
                <c:pt idx="46">
                  <c:v>69.991551724137949</c:v>
                </c:pt>
                <c:pt idx="47">
                  <c:v>69.991551724137949</c:v>
                </c:pt>
                <c:pt idx="48">
                  <c:v>69.991551724137949</c:v>
                </c:pt>
                <c:pt idx="49">
                  <c:v>69.991551724137949</c:v>
                </c:pt>
                <c:pt idx="50">
                  <c:v>69.991551724137949</c:v>
                </c:pt>
                <c:pt idx="51">
                  <c:v>69.991551724137949</c:v>
                </c:pt>
                <c:pt idx="52">
                  <c:v>69.991551724137949</c:v>
                </c:pt>
                <c:pt idx="53">
                  <c:v>69.991551724137949</c:v>
                </c:pt>
                <c:pt idx="54">
                  <c:v>69.991551724137949</c:v>
                </c:pt>
                <c:pt idx="55">
                  <c:v>69.991551724137949</c:v>
                </c:pt>
                <c:pt idx="56">
                  <c:v>69.991551724137949</c:v>
                </c:pt>
                <c:pt idx="57">
                  <c:v>69.991551724137949</c:v>
                </c:pt>
                <c:pt idx="58">
                  <c:v>69.991551724137949</c:v>
                </c:pt>
                <c:pt idx="59">
                  <c:v>69.991551724137949</c:v>
                </c:pt>
                <c:pt idx="60">
                  <c:v>69.991551724137949</c:v>
                </c:pt>
              </c:numCache>
            </c:numRef>
          </c:val>
        </c:ser>
        <c:ser>
          <c:idx val="2"/>
          <c:order val="2"/>
          <c:tx>
            <c:strRef>
              <c:f>'Gross Beta'!$D$1</c:f>
              <c:strCache>
                <c:ptCount val="1"/>
                <c:pt idx="0">
                  <c:v> +2 Sigma</c:v>
                </c:pt>
              </c:strCache>
            </c:strRef>
          </c:tx>
          <c:spPr>
            <a:ln w="12700">
              <a:solidFill>
                <a:srgbClr val="FF8080"/>
              </a:solidFill>
              <a:prstDash val="lgDashDot"/>
            </a:ln>
            <a:effectLst/>
          </c:spPr>
          <c:marker>
            <c:symbol val="none"/>
          </c:marker>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Beta'!$D$2:$D$62</c:f>
              <c:numCache>
                <c:formatCode>0.0</c:formatCode>
                <c:ptCount val="61"/>
                <c:pt idx="0">
                  <c:v>41.647197132616469</c:v>
                </c:pt>
                <c:pt idx="1">
                  <c:v>41.647197132616469</c:v>
                </c:pt>
                <c:pt idx="2">
                  <c:v>41.647197132616469</c:v>
                </c:pt>
                <c:pt idx="3">
                  <c:v>41.647197132616469</c:v>
                </c:pt>
                <c:pt idx="4">
                  <c:v>41.647197132616469</c:v>
                </c:pt>
                <c:pt idx="5">
                  <c:v>41.647197132616469</c:v>
                </c:pt>
                <c:pt idx="6">
                  <c:v>41.647197132616469</c:v>
                </c:pt>
                <c:pt idx="7">
                  <c:v>41.647197132616469</c:v>
                </c:pt>
                <c:pt idx="8">
                  <c:v>41.647197132616469</c:v>
                </c:pt>
                <c:pt idx="9">
                  <c:v>41.647197132616469</c:v>
                </c:pt>
                <c:pt idx="10">
                  <c:v>41.647197132616469</c:v>
                </c:pt>
                <c:pt idx="11">
                  <c:v>41.647197132616469</c:v>
                </c:pt>
                <c:pt idx="12">
                  <c:v>41.647197132616469</c:v>
                </c:pt>
                <c:pt idx="13">
                  <c:v>41.647197132616469</c:v>
                </c:pt>
                <c:pt idx="14">
                  <c:v>41.647197132616469</c:v>
                </c:pt>
                <c:pt idx="15">
                  <c:v>41.647197132616469</c:v>
                </c:pt>
                <c:pt idx="16">
                  <c:v>41.647197132616469</c:v>
                </c:pt>
                <c:pt idx="17">
                  <c:v>41.647197132616469</c:v>
                </c:pt>
                <c:pt idx="18">
                  <c:v>41.647197132616469</c:v>
                </c:pt>
                <c:pt idx="19">
                  <c:v>41.647197132616469</c:v>
                </c:pt>
                <c:pt idx="20">
                  <c:v>41.647197132616469</c:v>
                </c:pt>
                <c:pt idx="21">
                  <c:v>41.647197132616469</c:v>
                </c:pt>
                <c:pt idx="22">
                  <c:v>41.647197132616469</c:v>
                </c:pt>
                <c:pt idx="23">
                  <c:v>41.647197132616469</c:v>
                </c:pt>
                <c:pt idx="24">
                  <c:v>41.647197132616469</c:v>
                </c:pt>
                <c:pt idx="25">
                  <c:v>41.647197132616469</c:v>
                </c:pt>
                <c:pt idx="26">
                  <c:v>41.647197132616469</c:v>
                </c:pt>
                <c:pt idx="27">
                  <c:v>41.647197132616469</c:v>
                </c:pt>
                <c:pt idx="28">
                  <c:v>41.647197132616469</c:v>
                </c:pt>
                <c:pt idx="29">
                  <c:v>41.647197132616469</c:v>
                </c:pt>
                <c:pt idx="30">
                  <c:v>41.647197132616469</c:v>
                </c:pt>
                <c:pt idx="32">
                  <c:v>57.293218390804611</c:v>
                </c:pt>
                <c:pt idx="33">
                  <c:v>57.293218390804611</c:v>
                </c:pt>
                <c:pt idx="34">
                  <c:v>57.293218390804611</c:v>
                </c:pt>
                <c:pt idx="35">
                  <c:v>57.293218390804611</c:v>
                </c:pt>
                <c:pt idx="36">
                  <c:v>57.293218390804611</c:v>
                </c:pt>
                <c:pt idx="37">
                  <c:v>57.293218390804611</c:v>
                </c:pt>
                <c:pt idx="38">
                  <c:v>57.293218390804611</c:v>
                </c:pt>
                <c:pt idx="39">
                  <c:v>57.293218390804611</c:v>
                </c:pt>
                <c:pt idx="40">
                  <c:v>57.293218390804611</c:v>
                </c:pt>
                <c:pt idx="41">
                  <c:v>57.293218390804611</c:v>
                </c:pt>
                <c:pt idx="42">
                  <c:v>57.293218390804611</c:v>
                </c:pt>
                <c:pt idx="43">
                  <c:v>57.293218390804611</c:v>
                </c:pt>
                <c:pt idx="44">
                  <c:v>57.293218390804611</c:v>
                </c:pt>
                <c:pt idx="45">
                  <c:v>57.293218390804611</c:v>
                </c:pt>
                <c:pt idx="46">
                  <c:v>57.293218390804611</c:v>
                </c:pt>
                <c:pt idx="47">
                  <c:v>57.293218390804611</c:v>
                </c:pt>
                <c:pt idx="48">
                  <c:v>57.293218390804611</c:v>
                </c:pt>
                <c:pt idx="49">
                  <c:v>57.293218390804611</c:v>
                </c:pt>
                <c:pt idx="50">
                  <c:v>57.293218390804611</c:v>
                </c:pt>
                <c:pt idx="51">
                  <c:v>57.293218390804611</c:v>
                </c:pt>
                <c:pt idx="52">
                  <c:v>57.293218390804611</c:v>
                </c:pt>
                <c:pt idx="53">
                  <c:v>57.293218390804611</c:v>
                </c:pt>
                <c:pt idx="54">
                  <c:v>57.293218390804611</c:v>
                </c:pt>
                <c:pt idx="55">
                  <c:v>57.293218390804611</c:v>
                </c:pt>
                <c:pt idx="56">
                  <c:v>57.293218390804611</c:v>
                </c:pt>
                <c:pt idx="57">
                  <c:v>57.293218390804611</c:v>
                </c:pt>
                <c:pt idx="58">
                  <c:v>57.293218390804611</c:v>
                </c:pt>
                <c:pt idx="59">
                  <c:v>57.293218390804611</c:v>
                </c:pt>
                <c:pt idx="60">
                  <c:v>57.293218390804611</c:v>
                </c:pt>
              </c:numCache>
            </c:numRef>
          </c:val>
        </c:ser>
        <c:ser>
          <c:idx val="3"/>
          <c:order val="3"/>
          <c:tx>
            <c:strRef>
              <c:f>'Gross Beta'!$E$1</c:f>
              <c:strCache>
                <c:ptCount val="1"/>
                <c:pt idx="0">
                  <c:v> +1 Sigma</c:v>
                </c:pt>
              </c:strCache>
            </c:strRef>
          </c:tx>
          <c:spPr>
            <a:ln w="12700">
              <a:solidFill>
                <a:srgbClr val="008080"/>
              </a:solidFill>
              <a:prstDash val="lgDashDot"/>
            </a:ln>
            <a:effectLst/>
          </c:spPr>
          <c:marker>
            <c:symbol val="none"/>
          </c:marker>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Beta'!$E$2:$E$62</c:f>
              <c:numCache>
                <c:formatCode>0.0</c:formatCode>
                <c:ptCount val="61"/>
                <c:pt idx="0">
                  <c:v>32.662308243727608</c:v>
                </c:pt>
                <c:pt idx="1">
                  <c:v>32.662308243727608</c:v>
                </c:pt>
                <c:pt idx="2">
                  <c:v>32.662308243727608</c:v>
                </c:pt>
                <c:pt idx="3">
                  <c:v>32.662308243727608</c:v>
                </c:pt>
                <c:pt idx="4">
                  <c:v>32.662308243727608</c:v>
                </c:pt>
                <c:pt idx="5">
                  <c:v>32.662308243727608</c:v>
                </c:pt>
                <c:pt idx="6">
                  <c:v>32.662308243727608</c:v>
                </c:pt>
                <c:pt idx="7">
                  <c:v>32.662308243727608</c:v>
                </c:pt>
                <c:pt idx="8">
                  <c:v>32.662308243727608</c:v>
                </c:pt>
                <c:pt idx="9">
                  <c:v>32.662308243727608</c:v>
                </c:pt>
                <c:pt idx="10">
                  <c:v>32.662308243727608</c:v>
                </c:pt>
                <c:pt idx="11">
                  <c:v>32.662308243727608</c:v>
                </c:pt>
                <c:pt idx="12">
                  <c:v>32.662308243727608</c:v>
                </c:pt>
                <c:pt idx="13">
                  <c:v>32.662308243727608</c:v>
                </c:pt>
                <c:pt idx="14">
                  <c:v>32.662308243727608</c:v>
                </c:pt>
                <c:pt idx="15">
                  <c:v>32.662308243727608</c:v>
                </c:pt>
                <c:pt idx="16">
                  <c:v>32.662308243727608</c:v>
                </c:pt>
                <c:pt idx="17">
                  <c:v>32.662308243727608</c:v>
                </c:pt>
                <c:pt idx="18">
                  <c:v>32.662308243727608</c:v>
                </c:pt>
                <c:pt idx="19">
                  <c:v>32.662308243727608</c:v>
                </c:pt>
                <c:pt idx="20">
                  <c:v>32.662308243727608</c:v>
                </c:pt>
                <c:pt idx="21">
                  <c:v>32.662308243727608</c:v>
                </c:pt>
                <c:pt idx="22">
                  <c:v>32.662308243727608</c:v>
                </c:pt>
                <c:pt idx="23">
                  <c:v>32.662308243727608</c:v>
                </c:pt>
                <c:pt idx="24">
                  <c:v>32.662308243727608</c:v>
                </c:pt>
                <c:pt idx="25">
                  <c:v>32.662308243727608</c:v>
                </c:pt>
                <c:pt idx="26">
                  <c:v>32.662308243727608</c:v>
                </c:pt>
                <c:pt idx="27">
                  <c:v>32.662308243727608</c:v>
                </c:pt>
                <c:pt idx="28">
                  <c:v>32.662308243727608</c:v>
                </c:pt>
                <c:pt idx="29">
                  <c:v>32.662308243727608</c:v>
                </c:pt>
                <c:pt idx="30">
                  <c:v>32.662308243727608</c:v>
                </c:pt>
                <c:pt idx="32">
                  <c:v>44.594885057471259</c:v>
                </c:pt>
                <c:pt idx="33">
                  <c:v>44.594885057471259</c:v>
                </c:pt>
                <c:pt idx="34">
                  <c:v>44.594885057471259</c:v>
                </c:pt>
                <c:pt idx="35">
                  <c:v>44.594885057471259</c:v>
                </c:pt>
                <c:pt idx="36">
                  <c:v>44.594885057471259</c:v>
                </c:pt>
                <c:pt idx="37">
                  <c:v>44.594885057471259</c:v>
                </c:pt>
                <c:pt idx="38">
                  <c:v>44.594885057471259</c:v>
                </c:pt>
                <c:pt idx="39">
                  <c:v>44.594885057471259</c:v>
                </c:pt>
                <c:pt idx="40">
                  <c:v>44.594885057471259</c:v>
                </c:pt>
                <c:pt idx="41">
                  <c:v>44.594885057471259</c:v>
                </c:pt>
                <c:pt idx="42">
                  <c:v>44.594885057471259</c:v>
                </c:pt>
                <c:pt idx="43">
                  <c:v>44.594885057471259</c:v>
                </c:pt>
                <c:pt idx="44">
                  <c:v>44.594885057471259</c:v>
                </c:pt>
                <c:pt idx="45">
                  <c:v>44.594885057471259</c:v>
                </c:pt>
                <c:pt idx="46">
                  <c:v>44.594885057471259</c:v>
                </c:pt>
                <c:pt idx="47">
                  <c:v>44.594885057471259</c:v>
                </c:pt>
                <c:pt idx="48">
                  <c:v>44.594885057471259</c:v>
                </c:pt>
                <c:pt idx="49">
                  <c:v>44.594885057471259</c:v>
                </c:pt>
                <c:pt idx="50">
                  <c:v>44.594885057471259</c:v>
                </c:pt>
                <c:pt idx="51">
                  <c:v>44.594885057471259</c:v>
                </c:pt>
                <c:pt idx="52">
                  <c:v>44.594885057471259</c:v>
                </c:pt>
                <c:pt idx="53">
                  <c:v>44.594885057471259</c:v>
                </c:pt>
                <c:pt idx="54">
                  <c:v>44.594885057471259</c:v>
                </c:pt>
                <c:pt idx="55">
                  <c:v>44.594885057471259</c:v>
                </c:pt>
                <c:pt idx="56">
                  <c:v>44.594885057471259</c:v>
                </c:pt>
                <c:pt idx="57">
                  <c:v>44.594885057471259</c:v>
                </c:pt>
                <c:pt idx="58">
                  <c:v>44.594885057471259</c:v>
                </c:pt>
                <c:pt idx="59">
                  <c:v>44.594885057471259</c:v>
                </c:pt>
                <c:pt idx="60">
                  <c:v>44.594885057471259</c:v>
                </c:pt>
              </c:numCache>
            </c:numRef>
          </c:val>
        </c:ser>
        <c:ser>
          <c:idx val="4"/>
          <c:order val="4"/>
          <c:tx>
            <c:strRef>
              <c:f>'Gross Beta'!$F$1</c:f>
              <c:strCache>
                <c:ptCount val="1"/>
                <c:pt idx="0">
                  <c:v>Average</c:v>
                </c:pt>
              </c:strCache>
            </c:strRef>
          </c:tx>
          <c:spPr>
            <a:ln w="12700">
              <a:solidFill>
                <a:srgbClr val="00FFFF"/>
              </a:solidFill>
              <a:prstDash val="solid"/>
            </a:ln>
            <a:effectLst/>
          </c:spPr>
          <c:marker>
            <c:symbol val="none"/>
          </c:marker>
          <c:dLbls>
            <c:dLbl>
              <c:idx val="1"/>
              <c:layout>
                <c:manualLayout>
                  <c:x val="-1.465038866212188E-2"/>
                  <c:y val="-1.0091742681857573E-2"/>
                </c:manualLayout>
              </c:layout>
              <c:tx>
                <c:rich>
                  <a:bodyPr/>
                  <a:lstStyle/>
                  <a:p>
                    <a:r>
                      <a:rPr lang="en-US"/>
                      <a:t>CL</a:t>
                    </a:r>
                  </a:p>
                </c:rich>
              </c:tx>
              <c:showVal val="1"/>
            </c:dLbl>
            <c:dLbl>
              <c:idx val="30"/>
              <c:layout>
                <c:manualLayout>
                  <c:x val="-1.4650388662121896E-2"/>
                  <c:y val="-1.0091742681857573E-2"/>
                </c:manualLayout>
              </c:layout>
              <c:showVal val="1"/>
            </c:dLbl>
            <c:dLbl>
              <c:idx val="60"/>
              <c:layout>
                <c:manualLayout>
                  <c:x val="-1.4650388662121896E-2"/>
                  <c:y val="-1.0091742681857573E-2"/>
                </c:manualLayout>
              </c:layout>
              <c:showVal val="1"/>
            </c:dLbl>
            <c:delete val="1"/>
          </c:dLbls>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Beta'!$F$2:$F$62</c:f>
              <c:numCache>
                <c:formatCode>0.0</c:formatCode>
                <c:ptCount val="61"/>
                <c:pt idx="0">
                  <c:v>23.677419354838708</c:v>
                </c:pt>
                <c:pt idx="1">
                  <c:v>23.677419354838708</c:v>
                </c:pt>
                <c:pt idx="2">
                  <c:v>23.677419354838708</c:v>
                </c:pt>
                <c:pt idx="3">
                  <c:v>23.677419354838708</c:v>
                </c:pt>
                <c:pt idx="4">
                  <c:v>23.677419354838708</c:v>
                </c:pt>
                <c:pt idx="5">
                  <c:v>23.677419354838708</c:v>
                </c:pt>
                <c:pt idx="6">
                  <c:v>23.677419354838708</c:v>
                </c:pt>
                <c:pt idx="7">
                  <c:v>23.677419354838708</c:v>
                </c:pt>
                <c:pt idx="8">
                  <c:v>23.677419354838708</c:v>
                </c:pt>
                <c:pt idx="9">
                  <c:v>23.677419354838708</c:v>
                </c:pt>
                <c:pt idx="10">
                  <c:v>23.677419354838708</c:v>
                </c:pt>
                <c:pt idx="11">
                  <c:v>23.677419354838708</c:v>
                </c:pt>
                <c:pt idx="12">
                  <c:v>23.677419354838708</c:v>
                </c:pt>
                <c:pt idx="13">
                  <c:v>23.677419354838708</c:v>
                </c:pt>
                <c:pt idx="14">
                  <c:v>23.677419354838708</c:v>
                </c:pt>
                <c:pt idx="15">
                  <c:v>23.677419354838708</c:v>
                </c:pt>
                <c:pt idx="16">
                  <c:v>23.677419354838708</c:v>
                </c:pt>
                <c:pt idx="17">
                  <c:v>23.677419354838708</c:v>
                </c:pt>
                <c:pt idx="18">
                  <c:v>23.677419354838708</c:v>
                </c:pt>
                <c:pt idx="19">
                  <c:v>23.677419354838708</c:v>
                </c:pt>
                <c:pt idx="20">
                  <c:v>23.677419354838708</c:v>
                </c:pt>
                <c:pt idx="21">
                  <c:v>23.677419354838708</c:v>
                </c:pt>
                <c:pt idx="22">
                  <c:v>23.677419354838708</c:v>
                </c:pt>
                <c:pt idx="23">
                  <c:v>23.677419354838708</c:v>
                </c:pt>
                <c:pt idx="24">
                  <c:v>23.677419354838708</c:v>
                </c:pt>
                <c:pt idx="25">
                  <c:v>23.677419354838708</c:v>
                </c:pt>
                <c:pt idx="26">
                  <c:v>23.677419354838708</c:v>
                </c:pt>
                <c:pt idx="27">
                  <c:v>23.677419354838708</c:v>
                </c:pt>
                <c:pt idx="28">
                  <c:v>23.677419354838708</c:v>
                </c:pt>
                <c:pt idx="29">
                  <c:v>23.677419354838708</c:v>
                </c:pt>
                <c:pt idx="30">
                  <c:v>23.677419354838708</c:v>
                </c:pt>
                <c:pt idx="32">
                  <c:v>31.896551724137932</c:v>
                </c:pt>
                <c:pt idx="33">
                  <c:v>31.896551724137932</c:v>
                </c:pt>
                <c:pt idx="34">
                  <c:v>31.896551724137932</c:v>
                </c:pt>
                <c:pt idx="35">
                  <c:v>31.896551724137932</c:v>
                </c:pt>
                <c:pt idx="36">
                  <c:v>31.896551724137932</c:v>
                </c:pt>
                <c:pt idx="37">
                  <c:v>31.896551724137932</c:v>
                </c:pt>
                <c:pt idx="38">
                  <c:v>31.896551724137932</c:v>
                </c:pt>
                <c:pt idx="39">
                  <c:v>31.896551724137932</c:v>
                </c:pt>
                <c:pt idx="40">
                  <c:v>31.896551724137932</c:v>
                </c:pt>
                <c:pt idx="41">
                  <c:v>31.896551724137932</c:v>
                </c:pt>
                <c:pt idx="42">
                  <c:v>31.896551724137932</c:v>
                </c:pt>
                <c:pt idx="43">
                  <c:v>31.896551724137932</c:v>
                </c:pt>
                <c:pt idx="44">
                  <c:v>31.896551724137932</c:v>
                </c:pt>
                <c:pt idx="45">
                  <c:v>31.896551724137932</c:v>
                </c:pt>
                <c:pt idx="46">
                  <c:v>31.896551724137932</c:v>
                </c:pt>
                <c:pt idx="47">
                  <c:v>31.896551724137932</c:v>
                </c:pt>
                <c:pt idx="48">
                  <c:v>31.896551724137932</c:v>
                </c:pt>
                <c:pt idx="49">
                  <c:v>31.896551724137932</c:v>
                </c:pt>
                <c:pt idx="50">
                  <c:v>31.896551724137932</c:v>
                </c:pt>
                <c:pt idx="51">
                  <c:v>31.896551724137932</c:v>
                </c:pt>
                <c:pt idx="52">
                  <c:v>31.896551724137932</c:v>
                </c:pt>
                <c:pt idx="53">
                  <c:v>31.896551724137932</c:v>
                </c:pt>
                <c:pt idx="54">
                  <c:v>31.896551724137932</c:v>
                </c:pt>
                <c:pt idx="55">
                  <c:v>31.896551724137932</c:v>
                </c:pt>
                <c:pt idx="56">
                  <c:v>31.896551724137932</c:v>
                </c:pt>
                <c:pt idx="57">
                  <c:v>31.896551724137932</c:v>
                </c:pt>
                <c:pt idx="58">
                  <c:v>31.896551724137932</c:v>
                </c:pt>
                <c:pt idx="59">
                  <c:v>31.896551724137932</c:v>
                </c:pt>
                <c:pt idx="60">
                  <c:v>31.896551724137932</c:v>
                </c:pt>
              </c:numCache>
            </c:numRef>
          </c:val>
        </c:ser>
        <c:ser>
          <c:idx val="5"/>
          <c:order val="5"/>
          <c:tx>
            <c:strRef>
              <c:f>'Gross Beta'!$G$1</c:f>
              <c:strCache>
                <c:ptCount val="1"/>
                <c:pt idx="0">
                  <c:v> -1 Sigma</c:v>
                </c:pt>
              </c:strCache>
            </c:strRef>
          </c:tx>
          <c:spPr>
            <a:ln w="12700">
              <a:solidFill>
                <a:srgbClr val="008080"/>
              </a:solidFill>
              <a:prstDash val="lgDashDot"/>
            </a:ln>
            <a:effectLst/>
          </c:spPr>
          <c:marker>
            <c:symbol val="none"/>
          </c:marker>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Beta'!$G$2:$G$62</c:f>
              <c:numCache>
                <c:formatCode>0.0</c:formatCode>
                <c:ptCount val="61"/>
                <c:pt idx="0">
                  <c:v>14.692530465949821</c:v>
                </c:pt>
                <c:pt idx="1">
                  <c:v>14.692530465949821</c:v>
                </c:pt>
                <c:pt idx="2">
                  <c:v>14.692530465949821</c:v>
                </c:pt>
                <c:pt idx="3">
                  <c:v>14.692530465949821</c:v>
                </c:pt>
                <c:pt idx="4">
                  <c:v>14.692530465949821</c:v>
                </c:pt>
                <c:pt idx="5">
                  <c:v>14.692530465949821</c:v>
                </c:pt>
                <c:pt idx="6">
                  <c:v>14.692530465949821</c:v>
                </c:pt>
                <c:pt idx="7">
                  <c:v>14.692530465949821</c:v>
                </c:pt>
                <c:pt idx="8">
                  <c:v>14.692530465949821</c:v>
                </c:pt>
                <c:pt idx="9">
                  <c:v>14.692530465949821</c:v>
                </c:pt>
                <c:pt idx="10">
                  <c:v>14.692530465949821</c:v>
                </c:pt>
                <c:pt idx="11">
                  <c:v>14.692530465949821</c:v>
                </c:pt>
                <c:pt idx="12">
                  <c:v>14.692530465949821</c:v>
                </c:pt>
                <c:pt idx="13">
                  <c:v>14.692530465949821</c:v>
                </c:pt>
                <c:pt idx="14">
                  <c:v>14.692530465949821</c:v>
                </c:pt>
                <c:pt idx="15">
                  <c:v>14.692530465949821</c:v>
                </c:pt>
                <c:pt idx="16">
                  <c:v>14.692530465949821</c:v>
                </c:pt>
                <c:pt idx="17">
                  <c:v>14.692530465949821</c:v>
                </c:pt>
                <c:pt idx="18">
                  <c:v>14.692530465949821</c:v>
                </c:pt>
                <c:pt idx="19">
                  <c:v>14.692530465949821</c:v>
                </c:pt>
                <c:pt idx="20">
                  <c:v>14.692530465949821</c:v>
                </c:pt>
                <c:pt idx="21">
                  <c:v>14.692530465949821</c:v>
                </c:pt>
                <c:pt idx="22">
                  <c:v>14.692530465949821</c:v>
                </c:pt>
                <c:pt idx="23">
                  <c:v>14.692530465949821</c:v>
                </c:pt>
                <c:pt idx="24">
                  <c:v>14.692530465949821</c:v>
                </c:pt>
                <c:pt idx="25">
                  <c:v>14.692530465949821</c:v>
                </c:pt>
                <c:pt idx="26">
                  <c:v>14.692530465949821</c:v>
                </c:pt>
                <c:pt idx="27">
                  <c:v>14.692530465949821</c:v>
                </c:pt>
                <c:pt idx="28">
                  <c:v>14.692530465949821</c:v>
                </c:pt>
                <c:pt idx="29">
                  <c:v>14.692530465949821</c:v>
                </c:pt>
                <c:pt idx="30">
                  <c:v>14.692530465949821</c:v>
                </c:pt>
                <c:pt idx="32">
                  <c:v>19.198218390804598</c:v>
                </c:pt>
                <c:pt idx="33">
                  <c:v>19.198218390804598</c:v>
                </c:pt>
                <c:pt idx="34">
                  <c:v>19.198218390804598</c:v>
                </c:pt>
                <c:pt idx="35">
                  <c:v>19.198218390804598</c:v>
                </c:pt>
                <c:pt idx="36">
                  <c:v>19.198218390804598</c:v>
                </c:pt>
                <c:pt idx="37">
                  <c:v>19.198218390804598</c:v>
                </c:pt>
                <c:pt idx="38">
                  <c:v>19.198218390804598</c:v>
                </c:pt>
                <c:pt idx="39">
                  <c:v>19.198218390804598</c:v>
                </c:pt>
                <c:pt idx="40">
                  <c:v>19.198218390804598</c:v>
                </c:pt>
                <c:pt idx="41">
                  <c:v>19.198218390804598</c:v>
                </c:pt>
                <c:pt idx="42">
                  <c:v>19.198218390804598</c:v>
                </c:pt>
                <c:pt idx="43">
                  <c:v>19.198218390804598</c:v>
                </c:pt>
                <c:pt idx="44">
                  <c:v>19.198218390804598</c:v>
                </c:pt>
                <c:pt idx="45">
                  <c:v>19.198218390804598</c:v>
                </c:pt>
                <c:pt idx="46">
                  <c:v>19.198218390804598</c:v>
                </c:pt>
                <c:pt idx="47">
                  <c:v>19.198218390804598</c:v>
                </c:pt>
                <c:pt idx="48">
                  <c:v>19.198218390804598</c:v>
                </c:pt>
                <c:pt idx="49">
                  <c:v>19.198218390804598</c:v>
                </c:pt>
                <c:pt idx="50">
                  <c:v>19.198218390804598</c:v>
                </c:pt>
                <c:pt idx="51">
                  <c:v>19.198218390804598</c:v>
                </c:pt>
                <c:pt idx="52">
                  <c:v>19.198218390804598</c:v>
                </c:pt>
                <c:pt idx="53">
                  <c:v>19.198218390804598</c:v>
                </c:pt>
                <c:pt idx="54">
                  <c:v>19.198218390804598</c:v>
                </c:pt>
                <c:pt idx="55">
                  <c:v>19.198218390804598</c:v>
                </c:pt>
                <c:pt idx="56">
                  <c:v>19.198218390804598</c:v>
                </c:pt>
                <c:pt idx="57">
                  <c:v>19.198218390804598</c:v>
                </c:pt>
                <c:pt idx="58">
                  <c:v>19.198218390804598</c:v>
                </c:pt>
                <c:pt idx="59">
                  <c:v>19.198218390804598</c:v>
                </c:pt>
                <c:pt idx="60">
                  <c:v>19.198218390804598</c:v>
                </c:pt>
              </c:numCache>
            </c:numRef>
          </c:val>
        </c:ser>
        <c:ser>
          <c:idx val="6"/>
          <c:order val="6"/>
          <c:tx>
            <c:strRef>
              <c:f>'Gross Beta'!$H$1</c:f>
              <c:strCache>
                <c:ptCount val="1"/>
                <c:pt idx="0">
                  <c:v> -2 Sigma</c:v>
                </c:pt>
              </c:strCache>
            </c:strRef>
          </c:tx>
          <c:spPr>
            <a:ln w="12700">
              <a:solidFill>
                <a:srgbClr val="FF8080"/>
              </a:solidFill>
              <a:prstDash val="lgDashDot"/>
            </a:ln>
            <a:effectLst/>
          </c:spPr>
          <c:marker>
            <c:symbol val="none"/>
          </c:marker>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Beta'!$H$2:$H$62</c:f>
              <c:numCache>
                <c:formatCode>0.0</c:formatCode>
                <c:ptCount val="61"/>
                <c:pt idx="0">
                  <c:v>5.7076415770609286</c:v>
                </c:pt>
                <c:pt idx="1">
                  <c:v>5.7076415770609286</c:v>
                </c:pt>
                <c:pt idx="2">
                  <c:v>5.7076415770609286</c:v>
                </c:pt>
                <c:pt idx="3">
                  <c:v>5.7076415770609286</c:v>
                </c:pt>
                <c:pt idx="4">
                  <c:v>5.7076415770609286</c:v>
                </c:pt>
                <c:pt idx="5">
                  <c:v>5.7076415770609286</c:v>
                </c:pt>
                <c:pt idx="6">
                  <c:v>5.7076415770609286</c:v>
                </c:pt>
                <c:pt idx="7">
                  <c:v>5.7076415770609286</c:v>
                </c:pt>
                <c:pt idx="8">
                  <c:v>5.7076415770609286</c:v>
                </c:pt>
                <c:pt idx="9">
                  <c:v>5.7076415770609286</c:v>
                </c:pt>
                <c:pt idx="10">
                  <c:v>5.7076415770609286</c:v>
                </c:pt>
                <c:pt idx="11">
                  <c:v>5.7076415770609286</c:v>
                </c:pt>
                <c:pt idx="12">
                  <c:v>5.7076415770609286</c:v>
                </c:pt>
                <c:pt idx="13">
                  <c:v>5.7076415770609286</c:v>
                </c:pt>
                <c:pt idx="14">
                  <c:v>5.7076415770609286</c:v>
                </c:pt>
                <c:pt idx="15">
                  <c:v>5.7076415770609286</c:v>
                </c:pt>
                <c:pt idx="16">
                  <c:v>5.7076415770609286</c:v>
                </c:pt>
                <c:pt idx="17">
                  <c:v>5.7076415770609286</c:v>
                </c:pt>
                <c:pt idx="18">
                  <c:v>5.7076415770609286</c:v>
                </c:pt>
                <c:pt idx="19">
                  <c:v>5.7076415770609286</c:v>
                </c:pt>
                <c:pt idx="20">
                  <c:v>5.7076415770609286</c:v>
                </c:pt>
                <c:pt idx="21">
                  <c:v>5.7076415770609286</c:v>
                </c:pt>
                <c:pt idx="22">
                  <c:v>5.7076415770609286</c:v>
                </c:pt>
                <c:pt idx="23">
                  <c:v>5.7076415770609286</c:v>
                </c:pt>
                <c:pt idx="24">
                  <c:v>5.7076415770609286</c:v>
                </c:pt>
                <c:pt idx="25">
                  <c:v>5.7076415770609286</c:v>
                </c:pt>
                <c:pt idx="26">
                  <c:v>5.7076415770609286</c:v>
                </c:pt>
                <c:pt idx="27">
                  <c:v>5.7076415770609286</c:v>
                </c:pt>
                <c:pt idx="28">
                  <c:v>5.7076415770609286</c:v>
                </c:pt>
                <c:pt idx="29">
                  <c:v>5.7076415770609286</c:v>
                </c:pt>
                <c:pt idx="30">
                  <c:v>5.7076415770609286</c:v>
                </c:pt>
                <c:pt idx="32">
                  <c:v>6.4998850574712641</c:v>
                </c:pt>
                <c:pt idx="33">
                  <c:v>6.4998850574712641</c:v>
                </c:pt>
                <c:pt idx="34">
                  <c:v>6.4998850574712641</c:v>
                </c:pt>
                <c:pt idx="35">
                  <c:v>6.4998850574712641</c:v>
                </c:pt>
                <c:pt idx="36">
                  <c:v>6.4998850574712641</c:v>
                </c:pt>
                <c:pt idx="37">
                  <c:v>6.4998850574712641</c:v>
                </c:pt>
                <c:pt idx="38">
                  <c:v>6.4998850574712641</c:v>
                </c:pt>
                <c:pt idx="39">
                  <c:v>6.4998850574712641</c:v>
                </c:pt>
                <c:pt idx="40">
                  <c:v>6.4998850574712641</c:v>
                </c:pt>
                <c:pt idx="41">
                  <c:v>6.4998850574712641</c:v>
                </c:pt>
                <c:pt idx="42">
                  <c:v>6.4998850574712641</c:v>
                </c:pt>
                <c:pt idx="43">
                  <c:v>6.4998850574712641</c:v>
                </c:pt>
                <c:pt idx="44">
                  <c:v>6.4998850574712641</c:v>
                </c:pt>
                <c:pt idx="45">
                  <c:v>6.4998850574712641</c:v>
                </c:pt>
                <c:pt idx="46">
                  <c:v>6.4998850574712641</c:v>
                </c:pt>
                <c:pt idx="47">
                  <c:v>6.4998850574712641</c:v>
                </c:pt>
                <c:pt idx="48">
                  <c:v>6.4998850574712641</c:v>
                </c:pt>
                <c:pt idx="49">
                  <c:v>6.4998850574712641</c:v>
                </c:pt>
                <c:pt idx="50">
                  <c:v>6.4998850574712641</c:v>
                </c:pt>
                <c:pt idx="51">
                  <c:v>6.4998850574712641</c:v>
                </c:pt>
                <c:pt idx="52">
                  <c:v>6.4998850574712641</c:v>
                </c:pt>
                <c:pt idx="53">
                  <c:v>6.4998850574712641</c:v>
                </c:pt>
                <c:pt idx="54">
                  <c:v>6.4998850574712641</c:v>
                </c:pt>
                <c:pt idx="55">
                  <c:v>6.4998850574712641</c:v>
                </c:pt>
                <c:pt idx="56">
                  <c:v>6.4998850574712641</c:v>
                </c:pt>
                <c:pt idx="57">
                  <c:v>6.4998850574712641</c:v>
                </c:pt>
                <c:pt idx="58">
                  <c:v>6.4998850574712641</c:v>
                </c:pt>
                <c:pt idx="59">
                  <c:v>6.4998850574712641</c:v>
                </c:pt>
                <c:pt idx="60">
                  <c:v>6.4998850574712641</c:v>
                </c:pt>
              </c:numCache>
            </c:numRef>
          </c:val>
        </c:ser>
        <c:ser>
          <c:idx val="7"/>
          <c:order val="7"/>
          <c:tx>
            <c:strRef>
              <c:f>'Gross Beta'!$I$1</c:f>
              <c:strCache>
                <c:ptCount val="1"/>
                <c:pt idx="0">
                  <c:v>LCL</c:v>
                </c:pt>
              </c:strCache>
            </c:strRef>
          </c:tx>
          <c:spPr>
            <a:ln w="12700">
              <a:solidFill>
                <a:srgbClr val="FF0000"/>
              </a:solidFill>
              <a:prstDash val="lgDash"/>
            </a:ln>
            <a:effectLst/>
          </c:spPr>
          <c:marker>
            <c:symbol val="none"/>
          </c:marker>
          <c:dLbls>
            <c:dLbl>
              <c:idx val="1"/>
              <c:layout>
                <c:manualLayout>
                  <c:x val="-1.465038866212188E-2"/>
                  <c:y val="-1.0091742681857573E-2"/>
                </c:manualLayout>
              </c:layout>
              <c:tx>
                <c:rich>
                  <a:bodyPr/>
                  <a:lstStyle/>
                  <a:p>
                    <a:r>
                      <a:rPr lang="en-US"/>
                      <a:t>LCL</a:t>
                    </a:r>
                  </a:p>
                </c:rich>
              </c:tx>
              <c:showVal val="1"/>
            </c:dLbl>
            <c:dLbl>
              <c:idx val="30"/>
              <c:layout>
                <c:manualLayout>
                  <c:x val="-1.4650388662121896E-2"/>
                  <c:y val="-1.0091742681857573E-2"/>
                </c:manualLayout>
              </c:layout>
              <c:showVal val="1"/>
            </c:dLbl>
            <c:dLbl>
              <c:idx val="60"/>
              <c:layout>
                <c:manualLayout>
                  <c:x val="-1.4650388662121785E-2"/>
                  <c:y val="-1.0091742681857573E-2"/>
                </c:manualLayout>
              </c:layout>
              <c:showVal val="1"/>
            </c:dLbl>
            <c:delete val="1"/>
          </c:dLbls>
          <c:cat>
            <c:numRef>
              <c:f>'Gross Beta'!$A$2:$A$62</c:f>
              <c:numCache>
                <c:formatCode>m/d/yy;@</c:formatCode>
                <c:ptCount val="61"/>
                <c:pt idx="0">
                  <c:v>39085</c:v>
                </c:pt>
                <c:pt idx="1">
                  <c:v>39092</c:v>
                </c:pt>
                <c:pt idx="2">
                  <c:v>39099</c:v>
                </c:pt>
                <c:pt idx="3">
                  <c:v>39106</c:v>
                </c:pt>
                <c:pt idx="4">
                  <c:v>39113</c:v>
                </c:pt>
                <c:pt idx="5">
                  <c:v>39120</c:v>
                </c:pt>
                <c:pt idx="6">
                  <c:v>39127</c:v>
                </c:pt>
                <c:pt idx="7">
                  <c:v>39134</c:v>
                </c:pt>
                <c:pt idx="8">
                  <c:v>39141</c:v>
                </c:pt>
                <c:pt idx="9">
                  <c:v>39148</c:v>
                </c:pt>
                <c:pt idx="10">
                  <c:v>39155</c:v>
                </c:pt>
                <c:pt idx="11">
                  <c:v>39162</c:v>
                </c:pt>
                <c:pt idx="12">
                  <c:v>39169</c:v>
                </c:pt>
                <c:pt idx="13">
                  <c:v>39176</c:v>
                </c:pt>
                <c:pt idx="14">
                  <c:v>39183</c:v>
                </c:pt>
                <c:pt idx="15">
                  <c:v>39190</c:v>
                </c:pt>
                <c:pt idx="16">
                  <c:v>39197</c:v>
                </c:pt>
                <c:pt idx="17">
                  <c:v>39204</c:v>
                </c:pt>
                <c:pt idx="18">
                  <c:v>39211</c:v>
                </c:pt>
                <c:pt idx="19">
                  <c:v>39218</c:v>
                </c:pt>
                <c:pt idx="20">
                  <c:v>39225</c:v>
                </c:pt>
                <c:pt idx="21">
                  <c:v>39232</c:v>
                </c:pt>
                <c:pt idx="22">
                  <c:v>39239</c:v>
                </c:pt>
                <c:pt idx="23">
                  <c:v>39246</c:v>
                </c:pt>
                <c:pt idx="24">
                  <c:v>39253</c:v>
                </c:pt>
                <c:pt idx="25">
                  <c:v>39260</c:v>
                </c:pt>
                <c:pt idx="26">
                  <c:v>39266</c:v>
                </c:pt>
                <c:pt idx="27">
                  <c:v>39274</c:v>
                </c:pt>
                <c:pt idx="28">
                  <c:v>39281</c:v>
                </c:pt>
                <c:pt idx="29">
                  <c:v>39288</c:v>
                </c:pt>
                <c:pt idx="30">
                  <c:v>39295</c:v>
                </c:pt>
                <c:pt idx="32">
                  <c:v>39302</c:v>
                </c:pt>
                <c:pt idx="33">
                  <c:v>39309</c:v>
                </c:pt>
                <c:pt idx="34">
                  <c:v>39316</c:v>
                </c:pt>
                <c:pt idx="35">
                  <c:v>39323</c:v>
                </c:pt>
                <c:pt idx="36">
                  <c:v>39330</c:v>
                </c:pt>
                <c:pt idx="37">
                  <c:v>39337</c:v>
                </c:pt>
                <c:pt idx="38">
                  <c:v>39344</c:v>
                </c:pt>
                <c:pt idx="39">
                  <c:v>39351</c:v>
                </c:pt>
                <c:pt idx="40">
                  <c:v>39358</c:v>
                </c:pt>
                <c:pt idx="41">
                  <c:v>39365</c:v>
                </c:pt>
                <c:pt idx="42">
                  <c:v>39372</c:v>
                </c:pt>
                <c:pt idx="43">
                  <c:v>39379</c:v>
                </c:pt>
                <c:pt idx="44">
                  <c:v>39386</c:v>
                </c:pt>
                <c:pt idx="45">
                  <c:v>39393</c:v>
                </c:pt>
                <c:pt idx="46">
                  <c:v>39400</c:v>
                </c:pt>
                <c:pt idx="47">
                  <c:v>39407</c:v>
                </c:pt>
                <c:pt idx="48">
                  <c:v>39414</c:v>
                </c:pt>
                <c:pt idx="49">
                  <c:v>39421</c:v>
                </c:pt>
                <c:pt idx="50">
                  <c:v>39428</c:v>
                </c:pt>
                <c:pt idx="51">
                  <c:v>39435</c:v>
                </c:pt>
                <c:pt idx="52">
                  <c:v>39442</c:v>
                </c:pt>
                <c:pt idx="53">
                  <c:v>39449</c:v>
                </c:pt>
                <c:pt idx="54">
                  <c:v>39456</c:v>
                </c:pt>
                <c:pt idx="55">
                  <c:v>39463</c:v>
                </c:pt>
                <c:pt idx="56">
                  <c:v>39470</c:v>
                </c:pt>
                <c:pt idx="57">
                  <c:v>39477</c:v>
                </c:pt>
                <c:pt idx="58">
                  <c:v>39484</c:v>
                </c:pt>
                <c:pt idx="59">
                  <c:v>39491</c:v>
                </c:pt>
                <c:pt idx="60">
                  <c:v>39498</c:v>
                </c:pt>
              </c:numCache>
            </c:numRef>
          </c:cat>
          <c:val>
            <c:numRef>
              <c:f>'Gross Beta'!$I$2:$I$62</c:f>
              <c:numCache>
                <c:formatCode>0.0</c:formatCode>
                <c:ptCount val="61"/>
                <c:pt idx="0">
                  <c:v>-3.2772473118279604</c:v>
                </c:pt>
                <c:pt idx="1">
                  <c:v>-3.2772473118279604</c:v>
                </c:pt>
                <c:pt idx="2">
                  <c:v>-3.2772473118279604</c:v>
                </c:pt>
                <c:pt idx="3">
                  <c:v>-3.2772473118279604</c:v>
                </c:pt>
                <c:pt idx="4">
                  <c:v>-3.2772473118279604</c:v>
                </c:pt>
                <c:pt idx="5">
                  <c:v>-3.2772473118279604</c:v>
                </c:pt>
                <c:pt idx="6">
                  <c:v>-3.2772473118279604</c:v>
                </c:pt>
                <c:pt idx="7">
                  <c:v>-3.2772473118279604</c:v>
                </c:pt>
                <c:pt idx="8">
                  <c:v>-3.2772473118279604</c:v>
                </c:pt>
                <c:pt idx="9">
                  <c:v>-3.2772473118279604</c:v>
                </c:pt>
                <c:pt idx="10">
                  <c:v>-3.2772473118279604</c:v>
                </c:pt>
                <c:pt idx="11">
                  <c:v>-3.2772473118279604</c:v>
                </c:pt>
                <c:pt idx="12">
                  <c:v>-3.2772473118279604</c:v>
                </c:pt>
                <c:pt idx="13">
                  <c:v>-3.2772473118279604</c:v>
                </c:pt>
                <c:pt idx="14">
                  <c:v>-3.2772473118279604</c:v>
                </c:pt>
                <c:pt idx="15">
                  <c:v>-3.2772473118279604</c:v>
                </c:pt>
                <c:pt idx="16">
                  <c:v>-3.2772473118279604</c:v>
                </c:pt>
                <c:pt idx="17">
                  <c:v>-3.2772473118279604</c:v>
                </c:pt>
                <c:pt idx="18">
                  <c:v>-3.2772473118279604</c:v>
                </c:pt>
                <c:pt idx="19">
                  <c:v>-3.2772473118279604</c:v>
                </c:pt>
                <c:pt idx="20">
                  <c:v>-3.2772473118279604</c:v>
                </c:pt>
                <c:pt idx="21">
                  <c:v>-3.2772473118279604</c:v>
                </c:pt>
                <c:pt idx="22">
                  <c:v>-3.2772473118279604</c:v>
                </c:pt>
                <c:pt idx="23">
                  <c:v>-3.2772473118279604</c:v>
                </c:pt>
                <c:pt idx="24">
                  <c:v>-3.2772473118279604</c:v>
                </c:pt>
                <c:pt idx="25">
                  <c:v>-3.2772473118279604</c:v>
                </c:pt>
                <c:pt idx="26">
                  <c:v>-3.2772473118279604</c:v>
                </c:pt>
                <c:pt idx="27">
                  <c:v>-3.2772473118279604</c:v>
                </c:pt>
                <c:pt idx="28">
                  <c:v>-3.2772473118279604</c:v>
                </c:pt>
                <c:pt idx="29">
                  <c:v>-3.2772473118279604</c:v>
                </c:pt>
                <c:pt idx="30">
                  <c:v>-3.2772473118279604</c:v>
                </c:pt>
                <c:pt idx="32">
                  <c:v>-6.1984482758620674</c:v>
                </c:pt>
                <c:pt idx="33">
                  <c:v>-6.1984482758620674</c:v>
                </c:pt>
                <c:pt idx="34">
                  <c:v>-6.1984482758620674</c:v>
                </c:pt>
                <c:pt idx="35">
                  <c:v>-6.1984482758620674</c:v>
                </c:pt>
                <c:pt idx="36">
                  <c:v>-6.1984482758620674</c:v>
                </c:pt>
                <c:pt idx="37">
                  <c:v>-6.1984482758620674</c:v>
                </c:pt>
                <c:pt idx="38">
                  <c:v>-6.1984482758620674</c:v>
                </c:pt>
                <c:pt idx="39">
                  <c:v>-6.1984482758620674</c:v>
                </c:pt>
                <c:pt idx="40">
                  <c:v>-6.1984482758620674</c:v>
                </c:pt>
                <c:pt idx="41">
                  <c:v>-6.1984482758620674</c:v>
                </c:pt>
                <c:pt idx="42">
                  <c:v>-6.1984482758620674</c:v>
                </c:pt>
                <c:pt idx="43">
                  <c:v>-6.1984482758620674</c:v>
                </c:pt>
                <c:pt idx="44">
                  <c:v>-6.1984482758620674</c:v>
                </c:pt>
                <c:pt idx="45">
                  <c:v>-6.1984482758620674</c:v>
                </c:pt>
                <c:pt idx="46">
                  <c:v>-6.1984482758620674</c:v>
                </c:pt>
                <c:pt idx="47">
                  <c:v>-6.1984482758620674</c:v>
                </c:pt>
                <c:pt idx="48">
                  <c:v>-6.1984482758620674</c:v>
                </c:pt>
                <c:pt idx="49">
                  <c:v>-6.1984482758620674</c:v>
                </c:pt>
                <c:pt idx="50">
                  <c:v>-6.1984482758620674</c:v>
                </c:pt>
                <c:pt idx="51">
                  <c:v>-6.1984482758620674</c:v>
                </c:pt>
                <c:pt idx="52">
                  <c:v>-6.1984482758620674</c:v>
                </c:pt>
                <c:pt idx="53">
                  <c:v>-6.1984482758620674</c:v>
                </c:pt>
                <c:pt idx="54">
                  <c:v>-6.1984482758620674</c:v>
                </c:pt>
                <c:pt idx="55">
                  <c:v>-6.1984482758620674</c:v>
                </c:pt>
                <c:pt idx="56">
                  <c:v>-6.1984482758620674</c:v>
                </c:pt>
                <c:pt idx="57">
                  <c:v>-6.1984482758620674</c:v>
                </c:pt>
                <c:pt idx="58">
                  <c:v>-6.1984482758620674</c:v>
                </c:pt>
                <c:pt idx="59">
                  <c:v>-6.1984482758620674</c:v>
                </c:pt>
                <c:pt idx="60">
                  <c:v>-6.1984482758620674</c:v>
                </c:pt>
              </c:numCache>
            </c:numRef>
          </c:val>
        </c:ser>
        <c:marker val="1"/>
        <c:axId val="169943040"/>
        <c:axId val="169944960"/>
      </c:lineChart>
      <c:dateAx>
        <c:axId val="169943040"/>
        <c:scaling>
          <c:orientation val="minMax"/>
        </c:scaling>
        <c:axPos val="b"/>
        <c:title>
          <c:tx>
            <c:rich>
              <a:bodyPr/>
              <a:lstStyle/>
              <a:p>
                <a:pPr>
                  <a:defRPr/>
                </a:pPr>
                <a:r>
                  <a:rPr lang="en-US"/>
                  <a:t>Date</a:t>
                </a:r>
              </a:p>
            </c:rich>
          </c:tx>
          <c:layout/>
        </c:title>
        <c:numFmt formatCode="m/d/yy;@" sourceLinked="1"/>
        <c:tickLblPos val="nextTo"/>
        <c:crossAx val="169944960"/>
        <c:crossesAt val="-15.200000000000001"/>
        <c:lblOffset val="100"/>
        <c:baseTimeUnit val="days"/>
      </c:dateAx>
      <c:valAx>
        <c:axId val="169944960"/>
        <c:scaling>
          <c:orientation val="minMax"/>
          <c:min val="-15.200000000000001"/>
        </c:scaling>
        <c:axPos val="l"/>
        <c:title>
          <c:tx>
            <c:rich>
              <a:bodyPr/>
              <a:lstStyle/>
              <a:p>
                <a:pPr>
                  <a:defRPr/>
                </a:pPr>
                <a:r>
                  <a:rPr lang="en-US"/>
                  <a:t>Gross Beta (cpm)</a:t>
                </a:r>
              </a:p>
            </c:rich>
          </c:tx>
          <c:layout/>
        </c:title>
        <c:numFmt formatCode="0.0" sourceLinked="1"/>
        <c:tickLblPos val="nextTo"/>
        <c:crossAx val="169943040"/>
        <c:crosses val="autoZero"/>
        <c:crossBetween val="midCat"/>
      </c:valAx>
      <c:spPr>
        <a:solidFill>
          <a:prstClr val="white"/>
        </a:solidFill>
        <a:ln w="25400">
          <a:solidFill>
            <a:sysClr val="windowText" lastClr="000000"/>
          </a:solidFill>
        </a:ln>
      </c:spPr>
    </c:plotArea>
    <c:plotVisOnly val="1"/>
    <c:dispBlanksAs val="gap"/>
  </c:chart>
  <c:txPr>
    <a:bodyPr/>
    <a:lstStyle/>
    <a:p>
      <a:pPr>
        <a:defRPr sz="1400"/>
      </a:pPr>
      <a:endParaRPr lang="en-US"/>
    </a:p>
  </c:txPr>
  <c:externalData r:id="rId1"/>
</c:chartSpace>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drawing1.xml><?xml version="1.0" encoding="utf-8"?>
<c:userShapes xmlns:c="http://schemas.openxmlformats.org/drawingml/2006/chart">
  <cdr:relSizeAnchor xmlns:cdr="http://schemas.openxmlformats.org/drawingml/2006/chartDrawing">
    <cdr:from>
      <cdr:x>0.47222</cdr:x>
      <cdr:y>0.174</cdr:y>
    </cdr:from>
    <cdr:to>
      <cdr:x>0.5876</cdr:x>
      <cdr:y>0.24807</cdr:y>
    </cdr:to>
    <cdr:sp macro="" textlink="">
      <cdr:nvSpPr>
        <cdr:cNvPr id="2" name="TextBox 1"/>
        <cdr:cNvSpPr txBox="1"/>
      </cdr:nvSpPr>
      <cdr:spPr>
        <a:xfrm xmlns:a="http://schemas.openxmlformats.org/drawingml/2006/main">
          <a:off x="3886200" y="715962"/>
          <a:ext cx="949532" cy="3048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dirty="0"/>
            <a:t>Zone A</a:t>
          </a:r>
        </a:p>
      </cdr:txBody>
    </cdr:sp>
  </cdr:relSizeAnchor>
  <cdr:relSizeAnchor xmlns:cdr="http://schemas.openxmlformats.org/drawingml/2006/chartDrawing">
    <cdr:from>
      <cdr:x>0.47222</cdr:x>
      <cdr:y>0.65548</cdr:y>
    </cdr:from>
    <cdr:to>
      <cdr:x>0.5876</cdr:x>
      <cdr:y>0.71728</cdr:y>
    </cdr:to>
    <cdr:sp macro="" textlink="">
      <cdr:nvSpPr>
        <cdr:cNvPr id="3" name="TextBox 1"/>
        <cdr:cNvSpPr txBox="1"/>
      </cdr:nvSpPr>
      <cdr:spPr>
        <a:xfrm xmlns:a="http://schemas.openxmlformats.org/drawingml/2006/main">
          <a:off x="3886200" y="2697162"/>
          <a:ext cx="949531" cy="25429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000" dirty="0"/>
            <a:t>Zone A</a:t>
          </a:r>
        </a:p>
      </cdr:txBody>
    </cdr:sp>
  </cdr:relSizeAnchor>
  <cdr:relSizeAnchor xmlns:cdr="http://schemas.openxmlformats.org/drawingml/2006/chartDrawing">
    <cdr:from>
      <cdr:x>0.47222</cdr:x>
      <cdr:y>0.26659</cdr:y>
    </cdr:from>
    <cdr:to>
      <cdr:x>0.5876</cdr:x>
      <cdr:y>0.32839</cdr:y>
    </cdr:to>
    <cdr:sp macro="" textlink="">
      <cdr:nvSpPr>
        <cdr:cNvPr id="4" name="TextBox 1"/>
        <cdr:cNvSpPr txBox="1"/>
      </cdr:nvSpPr>
      <cdr:spPr>
        <a:xfrm xmlns:a="http://schemas.openxmlformats.org/drawingml/2006/main">
          <a:off x="3886200" y="1096962"/>
          <a:ext cx="949531" cy="25429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000" dirty="0"/>
            <a:t>Zone B</a:t>
          </a:r>
        </a:p>
      </cdr:txBody>
    </cdr:sp>
  </cdr:relSizeAnchor>
  <cdr:relSizeAnchor xmlns:cdr="http://schemas.openxmlformats.org/drawingml/2006/chartDrawing">
    <cdr:from>
      <cdr:x>0.47222</cdr:x>
      <cdr:y>0.56289</cdr:y>
    </cdr:from>
    <cdr:to>
      <cdr:x>0.5876</cdr:x>
      <cdr:y>0.62469</cdr:y>
    </cdr:to>
    <cdr:sp macro="" textlink="">
      <cdr:nvSpPr>
        <cdr:cNvPr id="5" name="TextBox 1"/>
        <cdr:cNvSpPr txBox="1"/>
      </cdr:nvSpPr>
      <cdr:spPr>
        <a:xfrm xmlns:a="http://schemas.openxmlformats.org/drawingml/2006/main">
          <a:off x="3886200" y="2316162"/>
          <a:ext cx="949531" cy="25429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000" dirty="0"/>
            <a:t>Zone B</a:t>
          </a:r>
        </a:p>
      </cdr:txBody>
    </cdr:sp>
  </cdr:relSizeAnchor>
  <cdr:relSizeAnchor xmlns:cdr="http://schemas.openxmlformats.org/drawingml/2006/chartDrawing">
    <cdr:from>
      <cdr:x>0.47222</cdr:x>
      <cdr:y>0.45177</cdr:y>
    </cdr:from>
    <cdr:to>
      <cdr:x>0.5876</cdr:x>
      <cdr:y>0.52585</cdr:y>
    </cdr:to>
    <cdr:sp macro="" textlink="">
      <cdr:nvSpPr>
        <cdr:cNvPr id="6" name="TextBox 1"/>
        <cdr:cNvSpPr txBox="1"/>
      </cdr:nvSpPr>
      <cdr:spPr>
        <a:xfrm xmlns:a="http://schemas.openxmlformats.org/drawingml/2006/main">
          <a:off x="3886200" y="1858962"/>
          <a:ext cx="949531" cy="3048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000" dirty="0"/>
            <a:t>Zone C</a:t>
          </a:r>
        </a:p>
      </cdr:txBody>
    </cdr:sp>
  </cdr:relSizeAnchor>
  <cdr:relSizeAnchor xmlns:cdr="http://schemas.openxmlformats.org/drawingml/2006/chartDrawing">
    <cdr:from>
      <cdr:x>0.47222</cdr:x>
      <cdr:y>0.35918</cdr:y>
    </cdr:from>
    <cdr:to>
      <cdr:x>0.58761</cdr:x>
      <cdr:y>0.42097</cdr:y>
    </cdr:to>
    <cdr:sp macro="" textlink="">
      <cdr:nvSpPr>
        <cdr:cNvPr id="7" name="TextBox 1"/>
        <cdr:cNvSpPr txBox="1"/>
      </cdr:nvSpPr>
      <cdr:spPr>
        <a:xfrm xmlns:a="http://schemas.openxmlformats.org/drawingml/2006/main">
          <a:off x="3886200" y="1477962"/>
          <a:ext cx="949613" cy="2542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000" dirty="0"/>
            <a:t>Zone C</a:t>
          </a:r>
        </a:p>
      </cdr:txBody>
    </cdr:sp>
  </cdr:relSizeAnchor>
</c:userShapes>
</file>

<file path=ppt/drawings/drawing2.xml><?xml version="1.0" encoding="utf-8"?>
<c:userShapes xmlns:c="http://schemas.openxmlformats.org/drawingml/2006/chart">
  <cdr:relSizeAnchor xmlns:cdr="http://schemas.openxmlformats.org/drawingml/2006/chartDrawing">
    <cdr:from>
      <cdr:x>0.74362</cdr:x>
      <cdr:y>0.66202</cdr:y>
    </cdr:from>
    <cdr:to>
      <cdr:x>0.8659</cdr:x>
      <cdr:y>0.70363</cdr:y>
    </cdr:to>
    <cdr:sp macro="" textlink="">
      <cdr:nvSpPr>
        <cdr:cNvPr id="2" name="TextBox 1"/>
        <cdr:cNvSpPr txBox="1"/>
      </cdr:nvSpPr>
      <cdr:spPr>
        <a:xfrm xmlns:a="http://schemas.openxmlformats.org/drawingml/2006/main">
          <a:off x="6445512" y="4161789"/>
          <a:ext cx="1059906" cy="26161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dirty="0">
              <a:solidFill>
                <a:schemeClr val="bg1"/>
              </a:solidFill>
            </a:rPr>
            <a:t>Fit</a:t>
          </a:r>
          <a:r>
            <a:rPr lang="en-US" sz="1100" dirty="0"/>
            <a:t> (R^2) &lt; 0.80</a:t>
          </a:r>
        </a:p>
      </cdr:txBody>
    </cdr:sp>
  </cdr:relSizeAnchor>
  <cdr:relSizeAnchor xmlns:cdr="http://schemas.openxmlformats.org/drawingml/2006/chartDrawing">
    <cdr:from>
      <cdr:x>0.74362</cdr:x>
      <cdr:y>0.69229</cdr:y>
    </cdr:from>
    <cdr:to>
      <cdr:x>0.84074</cdr:x>
      <cdr:y>0.73437</cdr:y>
    </cdr:to>
    <cdr:sp macro="" textlink="">
      <cdr:nvSpPr>
        <cdr:cNvPr id="3" name="TextBox 2"/>
        <cdr:cNvSpPr txBox="1"/>
      </cdr:nvSpPr>
      <cdr:spPr>
        <a:xfrm xmlns:a="http://schemas.openxmlformats.org/drawingml/2006/main">
          <a:off x="6445512" y="4352081"/>
          <a:ext cx="841834"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Ryx = 0.580</a:t>
          </a:r>
        </a:p>
      </cdr:txBody>
    </cdr:sp>
  </cdr:relSizeAnchor>
  <cdr:relSizeAnchor xmlns:cdr="http://schemas.openxmlformats.org/drawingml/2006/chartDrawing">
    <cdr:from>
      <cdr:x>0.74362</cdr:x>
      <cdr:y>0.72257</cdr:y>
    </cdr:from>
    <cdr:to>
      <cdr:x>0.85393</cdr:x>
      <cdr:y>0.76465</cdr:y>
    </cdr:to>
    <cdr:sp macro="" textlink="">
      <cdr:nvSpPr>
        <cdr:cNvPr id="4" name="TextBox 3"/>
        <cdr:cNvSpPr txBox="1"/>
      </cdr:nvSpPr>
      <cdr:spPr>
        <a:xfrm xmlns:a="http://schemas.openxmlformats.org/drawingml/2006/main">
          <a:off x="6445512" y="4542436"/>
          <a:ext cx="956159"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dirty="0"/>
            <a:t>Slope = 0.090</a:t>
          </a:r>
        </a:p>
      </cdr:txBody>
    </cdr:sp>
  </cdr:relSizeAnchor>
  <cdr:relSizeAnchor xmlns:cdr="http://schemas.openxmlformats.org/drawingml/2006/chartDrawing">
    <cdr:from>
      <cdr:x>0.74362</cdr:x>
      <cdr:y>0.75359</cdr:y>
    </cdr:from>
    <cdr:to>
      <cdr:x>0.85716</cdr:x>
      <cdr:y>0.79567</cdr:y>
    </cdr:to>
    <cdr:sp macro="" textlink="">
      <cdr:nvSpPr>
        <cdr:cNvPr id="5" name="TextBox 4"/>
        <cdr:cNvSpPr txBox="1"/>
      </cdr:nvSpPr>
      <cdr:spPr>
        <a:xfrm xmlns:a="http://schemas.openxmlformats.org/drawingml/2006/main">
          <a:off x="6445512" y="4737444"/>
          <a:ext cx="984116"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Sigma = 1.713</a:t>
          </a:r>
        </a:p>
      </cdr:txBody>
    </cdr:sp>
  </cdr:relSizeAnchor>
  <cdr:relSizeAnchor xmlns:cdr="http://schemas.openxmlformats.org/drawingml/2006/chartDrawing">
    <cdr:from>
      <cdr:x>0.74362</cdr:x>
      <cdr:y>0.78237</cdr:y>
    </cdr:from>
    <cdr:to>
      <cdr:x>0.88908</cdr:x>
      <cdr:y>0.82445</cdr:y>
    </cdr:to>
    <cdr:sp macro="" textlink="">
      <cdr:nvSpPr>
        <cdr:cNvPr id="6" name="TextBox 5"/>
        <cdr:cNvSpPr txBox="1"/>
      </cdr:nvSpPr>
      <cdr:spPr>
        <a:xfrm xmlns:a="http://schemas.openxmlformats.org/drawingml/2006/main">
          <a:off x="6445512" y="4918369"/>
          <a:ext cx="1260794"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Probability = 0.273</a:t>
          </a:r>
        </a:p>
      </cdr:txBody>
    </cdr:sp>
  </cdr:relSizeAnchor>
</c:userShapes>
</file>

<file path=ppt/drawings/drawing3.xml><?xml version="1.0" encoding="utf-8"?>
<c:userShapes xmlns:c="http://schemas.openxmlformats.org/drawingml/2006/chart">
  <cdr:relSizeAnchor xmlns:cdr="http://schemas.openxmlformats.org/drawingml/2006/chartDrawing">
    <cdr:from>
      <cdr:x>0.73776</cdr:x>
      <cdr:y>0.66202</cdr:y>
    </cdr:from>
    <cdr:to>
      <cdr:x>0.92821</cdr:x>
      <cdr:y>0.70406</cdr:y>
    </cdr:to>
    <cdr:sp macro="" textlink="">
      <cdr:nvSpPr>
        <cdr:cNvPr id="2" name="TextBox 1"/>
        <cdr:cNvSpPr txBox="1"/>
      </cdr:nvSpPr>
      <cdr:spPr>
        <a:xfrm xmlns:a="http://schemas.openxmlformats.org/drawingml/2006/main">
          <a:off x="6395411" y="4165600"/>
          <a:ext cx="1651000"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Fit (R^2) &lt; 0.80</a:t>
          </a:r>
        </a:p>
      </cdr:txBody>
    </cdr:sp>
  </cdr:relSizeAnchor>
  <cdr:relSizeAnchor xmlns:cdr="http://schemas.openxmlformats.org/drawingml/2006/chartDrawing">
    <cdr:from>
      <cdr:x>0.73776</cdr:x>
      <cdr:y>0.69229</cdr:y>
    </cdr:from>
    <cdr:to>
      <cdr:x>0.92821</cdr:x>
      <cdr:y>0.73434</cdr:y>
    </cdr:to>
    <cdr:sp macro="" textlink="">
      <cdr:nvSpPr>
        <cdr:cNvPr id="3" name="TextBox 2"/>
        <cdr:cNvSpPr txBox="1"/>
      </cdr:nvSpPr>
      <cdr:spPr>
        <a:xfrm xmlns:a="http://schemas.openxmlformats.org/drawingml/2006/main">
          <a:off x="6395412" y="4356100"/>
          <a:ext cx="1651000"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Ryx = 0.260</a:t>
          </a:r>
        </a:p>
      </cdr:txBody>
    </cdr:sp>
  </cdr:relSizeAnchor>
  <cdr:relSizeAnchor xmlns:cdr="http://schemas.openxmlformats.org/drawingml/2006/chartDrawing">
    <cdr:from>
      <cdr:x>0.73776</cdr:x>
      <cdr:y>0.72257</cdr:y>
    </cdr:from>
    <cdr:to>
      <cdr:x>0.92821</cdr:x>
      <cdr:y>0.76461</cdr:y>
    </cdr:to>
    <cdr:sp macro="" textlink="">
      <cdr:nvSpPr>
        <cdr:cNvPr id="4" name="TextBox 3"/>
        <cdr:cNvSpPr txBox="1"/>
      </cdr:nvSpPr>
      <cdr:spPr>
        <a:xfrm xmlns:a="http://schemas.openxmlformats.org/drawingml/2006/main">
          <a:off x="6395411" y="4546600"/>
          <a:ext cx="1651000"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Slope = 0.181</a:t>
          </a:r>
        </a:p>
      </cdr:txBody>
    </cdr:sp>
  </cdr:relSizeAnchor>
  <cdr:relSizeAnchor xmlns:cdr="http://schemas.openxmlformats.org/drawingml/2006/chartDrawing">
    <cdr:from>
      <cdr:x>0.73776</cdr:x>
      <cdr:y>0.75284</cdr:y>
    </cdr:from>
    <cdr:to>
      <cdr:x>0.92821</cdr:x>
      <cdr:y>0.79489</cdr:y>
    </cdr:to>
    <cdr:sp macro="" textlink="">
      <cdr:nvSpPr>
        <cdr:cNvPr id="5" name="TextBox 4"/>
        <cdr:cNvSpPr txBox="1"/>
      </cdr:nvSpPr>
      <cdr:spPr>
        <a:xfrm xmlns:a="http://schemas.openxmlformats.org/drawingml/2006/main">
          <a:off x="6395412" y="4737100"/>
          <a:ext cx="1651000"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Sigma = 11.121</a:t>
          </a:r>
        </a:p>
      </cdr:txBody>
    </cdr:sp>
  </cdr:relSizeAnchor>
  <cdr:relSizeAnchor xmlns:cdr="http://schemas.openxmlformats.org/drawingml/2006/chartDrawing">
    <cdr:from>
      <cdr:x>0.73776</cdr:x>
      <cdr:y>0.78312</cdr:y>
    </cdr:from>
    <cdr:to>
      <cdr:x>0.92821</cdr:x>
      <cdr:y>0.82516</cdr:y>
    </cdr:to>
    <cdr:sp macro="" textlink="">
      <cdr:nvSpPr>
        <cdr:cNvPr id="6" name="TextBox 5"/>
        <cdr:cNvSpPr txBox="1"/>
      </cdr:nvSpPr>
      <cdr:spPr>
        <a:xfrm xmlns:a="http://schemas.openxmlformats.org/drawingml/2006/main">
          <a:off x="6395412" y="4927600"/>
          <a:ext cx="1651000" cy="264560"/>
        </a:xfrm>
        <a:prstGeom xmlns:a="http://schemas.openxmlformats.org/drawingml/2006/main" prst="rect">
          <a:avLst/>
        </a:prstGeom>
      </cdr:spPr>
      <cdr:txBody>
        <a:bodyPr xmlns:a="http://schemas.openxmlformats.org/drawingml/2006/main" vertOverflow="clip" vert="horz" wrap="none" rtlCol="0">
          <a:spAutoFit/>
        </a:bodyPr>
        <a:lstStyle xmlns:a="http://schemas.openxmlformats.org/drawingml/2006/main"/>
        <a:p xmlns:a="http://schemas.openxmlformats.org/drawingml/2006/main">
          <a:r>
            <a:rPr lang="en-US" sz="1100"/>
            <a:t>Probability = 0.273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1250"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latin typeface="Arial" charset="0"/>
              </a:defRPr>
            </a:lvl1pPr>
          </a:lstStyle>
          <a:p>
            <a:pPr>
              <a:defRPr/>
            </a:pPr>
            <a:endParaRPr lang="en-US"/>
          </a:p>
        </p:txBody>
      </p:sp>
      <p:sp>
        <p:nvSpPr>
          <p:cNvPr id="181251"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latin typeface="Arial" charset="0"/>
              </a:defRPr>
            </a:lvl1pPr>
          </a:lstStyle>
          <a:p>
            <a:pPr>
              <a:defRPr/>
            </a:pPr>
            <a:endParaRPr lang="en-US"/>
          </a:p>
        </p:txBody>
      </p:sp>
      <p:sp>
        <p:nvSpPr>
          <p:cNvPr id="181252"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latin typeface="Arial" charset="0"/>
              </a:defRPr>
            </a:lvl1pPr>
          </a:lstStyle>
          <a:p>
            <a:pPr>
              <a:defRPr/>
            </a:pPr>
            <a:endParaRPr lang="en-US"/>
          </a:p>
        </p:txBody>
      </p:sp>
      <p:sp>
        <p:nvSpPr>
          <p:cNvPr id="181253"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latin typeface="Arial" charset="0"/>
              </a:defRPr>
            </a:lvl1pPr>
          </a:lstStyle>
          <a:p>
            <a:pPr>
              <a:defRPr/>
            </a:pPr>
            <a:fld id="{506DA397-1533-48BE-BB99-C733D820448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SzTx/>
              <a:buFontTx/>
              <a:buNone/>
              <a:defRPr sz="1200">
                <a:latin typeface="Arial" charset="0"/>
              </a:defRPr>
            </a:lvl1pPr>
          </a:lstStyle>
          <a:p>
            <a:pPr>
              <a:defRPr/>
            </a:pPr>
            <a:endParaRPr lang="en-US"/>
          </a:p>
        </p:txBody>
      </p:sp>
      <p:sp>
        <p:nvSpPr>
          <p:cNvPr id="84995"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200">
                <a:latin typeface="Arial" charset="0"/>
              </a:defRPr>
            </a:lvl1pPr>
          </a:lstStyle>
          <a:p>
            <a:pPr>
              <a:defRPr/>
            </a:pPr>
            <a:endParaRPr lang="en-US"/>
          </a:p>
        </p:txBody>
      </p:sp>
      <p:sp>
        <p:nvSpPr>
          <p:cNvPr id="23556"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84997"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4998"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SzTx/>
              <a:buFontTx/>
              <a:buNone/>
              <a:defRPr sz="1200">
                <a:latin typeface="Arial" charset="0"/>
              </a:defRPr>
            </a:lvl1pPr>
          </a:lstStyle>
          <a:p>
            <a:pPr>
              <a:defRPr/>
            </a:pPr>
            <a:endParaRPr lang="en-US"/>
          </a:p>
        </p:txBody>
      </p:sp>
      <p:sp>
        <p:nvSpPr>
          <p:cNvPr id="84999"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ClrTx/>
              <a:buSzTx/>
              <a:buFontTx/>
              <a:buNone/>
              <a:defRPr sz="1200">
                <a:latin typeface="Arial" charset="0"/>
              </a:defRPr>
            </a:lvl1pPr>
          </a:lstStyle>
          <a:p>
            <a:pPr>
              <a:defRPr/>
            </a:pPr>
            <a:fld id="{D56557D2-20F4-4587-ABAD-58A7F8B097F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p:spPr>
        <p:txBody>
          <a:bodyPr/>
          <a:lstStyle/>
          <a:p>
            <a:pPr eaLnBrk="1" hangingPunct="1"/>
            <a:r>
              <a:rPr lang="en-US" smtClean="0"/>
              <a:t>The primary use of control charts is to help in determining whether or not the process in question is </a:t>
            </a:r>
            <a:r>
              <a:rPr lang="en-US" i="1" smtClean="0"/>
              <a:t>stable</a:t>
            </a:r>
            <a:r>
              <a:rPr lang="en-US" smtClean="0"/>
              <a:t>.  In this sense, “stable” refers to a state of statistical </a:t>
            </a:r>
            <a:r>
              <a:rPr lang="en-US" i="1" smtClean="0"/>
              <a:t>control</a:t>
            </a:r>
            <a:r>
              <a:rPr lang="en-US" smtClean="0"/>
              <a:t>, a condition which exists when the process is affected by only random variation—that is, variation that’s inherent in the process and not caused by unusual influences.  Calculation of C</a:t>
            </a:r>
            <a:r>
              <a:rPr lang="en-US" baseline="-25000" smtClean="0"/>
              <a:t>pk</a:t>
            </a:r>
            <a:r>
              <a:rPr lang="en-US" smtClean="0"/>
              <a:t>  is derived from control chart output and assumes that the process is stable.  C</a:t>
            </a:r>
            <a:r>
              <a:rPr lang="en-US" baseline="-25000" smtClean="0"/>
              <a:t>pk </a:t>
            </a:r>
            <a:r>
              <a:rPr lang="en-US" smtClean="0"/>
              <a:t>should not be calculated unless the process is in a state of statistical control,  (because the estimate of </a:t>
            </a:r>
            <a:r>
              <a:rPr lang="en-US" smtClean="0">
                <a:sym typeface="Symbol" pitchFamily="18" charset="2"/>
              </a:rPr>
              <a:t></a:t>
            </a:r>
            <a:r>
              <a:rPr lang="en-US" smtClean="0"/>
              <a:t> used in the calculation will be unreliable) or </a:t>
            </a:r>
            <a:r>
              <a:rPr lang="en-US" i="1" smtClean="0"/>
              <a:t>when there is insufficient data to determine with confidence that a state of control has been achieved.  </a:t>
            </a:r>
            <a:endParaRPr lang="en-US" smtClean="0"/>
          </a:p>
          <a:p>
            <a:pPr eaLnBrk="1" hangingPunct="1"/>
            <a:r>
              <a:rPr lang="en-US" smtClean="0"/>
              <a:t>Several tests for stability have been developed which use statistical probability to determine the likelihood that certain patterns of variation are the result of chance (random variation) or assignable causes (non-random variation; a sign of instability).  The simplest and best known indicator is the presence of a point beyond the 3</a:t>
            </a:r>
            <a:r>
              <a:rPr lang="en-US" smtClean="0">
                <a:sym typeface="Symbol" pitchFamily="18" charset="2"/>
              </a:rPr>
              <a:t></a:t>
            </a:r>
            <a:r>
              <a:rPr lang="en-US" smtClean="0"/>
              <a:t> control limits.  Because we know that in a normal distribution 99.73% of the population will fall within </a:t>
            </a:r>
            <a:r>
              <a:rPr lang="en-US" smtClean="0">
                <a:sym typeface="Symbol" pitchFamily="18" charset="2"/>
              </a:rPr>
              <a:t></a:t>
            </a:r>
            <a:r>
              <a:rPr lang="en-US" smtClean="0"/>
              <a:t> 3</a:t>
            </a:r>
            <a:r>
              <a:rPr lang="en-US" smtClean="0">
                <a:sym typeface="Symbol" pitchFamily="18" charset="2"/>
              </a:rPr>
              <a:t></a:t>
            </a:r>
            <a:r>
              <a:rPr lang="en-US" smtClean="0"/>
              <a:t> of the mean, we also know that there is only a .27% chance that a point will fall outside those limits.  In other words, there is a 99.73% chance that the points outside the limits are the result of non-random causes.  The other tests cited below are also based on the same sort of reasoning—there is a significantly small probability that any of the phenomena are the result of chance alone.</a:t>
            </a:r>
          </a:p>
          <a:p>
            <a:pPr eaLnBrk="1" hangingPunct="1"/>
            <a:endParaRPr lang="en-US" smtClean="0"/>
          </a:p>
        </p:txBody>
      </p:sp>
      <p:sp>
        <p:nvSpPr>
          <p:cNvPr id="24580" name="Slide Number Placeholder 3"/>
          <p:cNvSpPr>
            <a:spLocks noGrp="1"/>
          </p:cNvSpPr>
          <p:nvPr>
            <p:ph type="sldNum" sz="quarter" idx="5"/>
          </p:nvPr>
        </p:nvSpPr>
        <p:spPr>
          <a:noFill/>
        </p:spPr>
        <p:txBody>
          <a:bodyPr/>
          <a:lstStyle/>
          <a:p>
            <a:fld id="{1AAC79D2-EDD0-4D2F-A58A-1B4F6701DA73}" type="slidenum">
              <a:rPr lang="en-US" smtClean="0"/>
              <a:pPr/>
              <a:t>2</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1" kern="1200" dirty="0" smtClean="0">
                <a:solidFill>
                  <a:schemeClr val="tx1"/>
                </a:solidFill>
                <a:latin typeface="Arial" charset="0"/>
                <a:ea typeface="+mn-ea"/>
                <a:cs typeface="+mn-cs"/>
              </a:rPr>
              <a:t>9 points in Zone C or beyond (on one side of central line).</a:t>
            </a:r>
            <a:r>
              <a:rPr lang="en-US" sz="1200" kern="1200" dirty="0" smtClean="0">
                <a:solidFill>
                  <a:schemeClr val="tx1"/>
                </a:solidFill>
                <a:latin typeface="Arial" charset="0"/>
                <a:ea typeface="+mn-ea"/>
                <a:cs typeface="+mn-cs"/>
              </a:rPr>
              <a:t> If this test is positive (i.e., if this pattern is detected), then the process average has probably changed. Note that it is assumed that the distribution of the respective quality characteristic in the plot is symmetrical around the mean. This is, for example, not the case for R charts, S charts, or most attribute charts. However, this is still a useful test to alert the quality control engineer to potential shifts in the process. For example, successive samples with less-than-average variability may be worth investigating, since they may provide hints on how to decrease the variation in the process.</a:t>
            </a:r>
          </a:p>
          <a:p>
            <a:endParaRPr lang="en-US" sz="1200" kern="1200" dirty="0" smtClean="0">
              <a:solidFill>
                <a:schemeClr val="tx1"/>
              </a:solidFill>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kern="1200" dirty="0" smtClean="0">
                <a:solidFill>
                  <a:schemeClr val="tx1"/>
                </a:solidFill>
                <a:latin typeface="Arial" charset="0"/>
                <a:ea typeface="+mn-ea"/>
                <a:cs typeface="+mn-cs"/>
              </a:rPr>
              <a:t>6 points in a row steadily increasing or decreasing.</a:t>
            </a:r>
            <a:r>
              <a:rPr lang="en-US" sz="1200" kern="1200" dirty="0" smtClean="0">
                <a:solidFill>
                  <a:schemeClr val="tx1"/>
                </a:solidFill>
                <a:latin typeface="Arial" charset="0"/>
                <a:ea typeface="+mn-ea"/>
                <a:cs typeface="+mn-cs"/>
              </a:rPr>
              <a:t> This test signals a drift in the process average. Often, such drift can be the result of tool wear, deteriorating maintenance, improvement in skill, etc. (Nelson, 1985).</a:t>
            </a:r>
          </a:p>
          <a:p>
            <a:r>
              <a:rPr lang="en-US" sz="1200" b="1" kern="1200" dirty="0" smtClean="0">
                <a:solidFill>
                  <a:schemeClr val="tx1"/>
                </a:solidFill>
                <a:latin typeface="Arial" charset="0"/>
                <a:ea typeface="+mn-ea"/>
                <a:cs typeface="+mn-cs"/>
              </a:rPr>
              <a:t>14 points in a row alternating up and down.</a:t>
            </a:r>
            <a:r>
              <a:rPr lang="en-US" sz="1200" kern="1200" dirty="0" smtClean="0">
                <a:solidFill>
                  <a:schemeClr val="tx1"/>
                </a:solidFill>
                <a:latin typeface="Arial" charset="0"/>
                <a:ea typeface="+mn-ea"/>
                <a:cs typeface="+mn-cs"/>
              </a:rPr>
              <a:t> If this test is positive, it indicates that two systematically alternating causes are producing different results. For example, you may be using two alternating suppliers, or monitor the quality for two different (alternating) shifts.</a:t>
            </a:r>
          </a:p>
          <a:p>
            <a:r>
              <a:rPr lang="en-US" sz="1200" b="1" kern="1200" dirty="0" smtClean="0">
                <a:solidFill>
                  <a:schemeClr val="tx1"/>
                </a:solidFill>
                <a:latin typeface="Arial" charset="0"/>
                <a:ea typeface="+mn-ea"/>
                <a:cs typeface="+mn-cs"/>
              </a:rPr>
              <a:t>2 out of 3 points in a row in Zone A or beyond.</a:t>
            </a:r>
            <a:r>
              <a:rPr lang="en-US" sz="1200" kern="1200" dirty="0" smtClean="0">
                <a:solidFill>
                  <a:schemeClr val="tx1"/>
                </a:solidFill>
                <a:latin typeface="Arial" charset="0"/>
                <a:ea typeface="+mn-ea"/>
                <a:cs typeface="+mn-cs"/>
              </a:rPr>
              <a:t> This test provides an "early warning" of a process shift. Note that the probability of a false-positive (test is positive but process is in control) for this test in X-bar charts is approximately 2%.</a:t>
            </a:r>
          </a:p>
          <a:p>
            <a:r>
              <a:rPr lang="en-US" sz="1200" b="1" kern="1200" dirty="0" smtClean="0">
                <a:solidFill>
                  <a:schemeClr val="tx1"/>
                </a:solidFill>
                <a:latin typeface="Arial" charset="0"/>
                <a:ea typeface="+mn-ea"/>
                <a:cs typeface="+mn-cs"/>
              </a:rPr>
              <a:t>4 out of 5 points in a row in Zone B or beyond.</a:t>
            </a:r>
            <a:r>
              <a:rPr lang="en-US" sz="1200" kern="1200" dirty="0" smtClean="0">
                <a:solidFill>
                  <a:schemeClr val="tx1"/>
                </a:solidFill>
                <a:latin typeface="Arial" charset="0"/>
                <a:ea typeface="+mn-ea"/>
                <a:cs typeface="+mn-cs"/>
              </a:rPr>
              <a:t> Like the previous test, this test may be considered to be an "early warning indicator" of a potential process shift. The false- positive error rate for this test is also about 2%.</a:t>
            </a:r>
          </a:p>
          <a:p>
            <a:r>
              <a:rPr lang="en-US" sz="1200" b="1" kern="1200" dirty="0" smtClean="0">
                <a:solidFill>
                  <a:schemeClr val="tx1"/>
                </a:solidFill>
                <a:latin typeface="Arial" charset="0"/>
                <a:ea typeface="+mn-ea"/>
                <a:cs typeface="+mn-cs"/>
              </a:rPr>
              <a:t>15 points in a row in Zone C (above and below the center line).</a:t>
            </a:r>
            <a:r>
              <a:rPr lang="en-US" sz="1200" kern="1200" dirty="0" smtClean="0">
                <a:solidFill>
                  <a:schemeClr val="tx1"/>
                </a:solidFill>
                <a:latin typeface="Arial" charset="0"/>
                <a:ea typeface="+mn-ea"/>
                <a:cs typeface="+mn-cs"/>
              </a:rPr>
              <a:t> This test indicates a smaller variability than is expected (based on the current control limits).</a:t>
            </a:r>
          </a:p>
          <a:p>
            <a:r>
              <a:rPr lang="en-US" sz="1200" b="1" kern="1200" dirty="0" smtClean="0">
                <a:solidFill>
                  <a:schemeClr val="tx1"/>
                </a:solidFill>
                <a:latin typeface="Arial" charset="0"/>
                <a:ea typeface="+mn-ea"/>
                <a:cs typeface="+mn-cs"/>
              </a:rPr>
              <a:t>8 points in a row in Zone B, A, or beyond, on either side of the center line (without points in Zone C).</a:t>
            </a:r>
            <a:r>
              <a:rPr lang="en-US" sz="1200" kern="1200" dirty="0" smtClean="0">
                <a:solidFill>
                  <a:schemeClr val="tx1"/>
                </a:solidFill>
                <a:latin typeface="Arial" charset="0"/>
                <a:ea typeface="+mn-ea"/>
                <a:cs typeface="+mn-cs"/>
              </a:rPr>
              <a:t> This test indicates that different samples are affected by different factors, resulting in a bimodal distribution of means. This may happen, for example, if different samples in an X-bar chart where produced by one of two different machines, where one produces above average parts, and the other below average parts.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Arial"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D56557D2-20F4-4587-ABAD-58A7F8B097F4}" type="slidenum">
              <a:rPr lang="en-US" smtClean="0"/>
              <a:pPr>
                <a:defRPr/>
              </a:pPr>
              <a:t>11</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Automotive Industry Action Group</a:t>
            </a:r>
          </a:p>
          <a:p>
            <a:r>
              <a:rPr lang="en-US" dirty="0" smtClean="0"/>
              <a:t>Production Part Approval Process</a:t>
            </a:r>
            <a:endParaRPr lang="en-US" dirty="0"/>
          </a:p>
        </p:txBody>
      </p:sp>
      <p:sp>
        <p:nvSpPr>
          <p:cNvPr id="4" name="Slide Number Placeholder 3"/>
          <p:cNvSpPr>
            <a:spLocks noGrp="1"/>
          </p:cNvSpPr>
          <p:nvPr>
            <p:ph type="sldNum" sz="quarter" idx="10"/>
          </p:nvPr>
        </p:nvSpPr>
        <p:spPr/>
        <p:txBody>
          <a:bodyPr/>
          <a:lstStyle/>
          <a:p>
            <a:pPr>
              <a:defRPr/>
            </a:pPr>
            <a:fld id="{D56557D2-20F4-4587-ABAD-58A7F8B097F4}" type="slidenum">
              <a:rPr lang="en-US" smtClean="0"/>
              <a:pPr>
                <a:defRPr/>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Arial" charset="0"/>
                <a:ea typeface="+mn-ea"/>
                <a:cs typeface="+mn-cs"/>
              </a:rPr>
              <a:t>U chart. </a:t>
            </a:r>
            <a:r>
              <a:rPr lang="en-US" sz="1200" kern="1200" dirty="0" smtClean="0">
                <a:solidFill>
                  <a:schemeClr val="tx1"/>
                </a:solidFill>
                <a:latin typeface="Arial" charset="0"/>
                <a:ea typeface="+mn-ea"/>
                <a:cs typeface="+mn-cs"/>
              </a:rPr>
              <a:t>In this chart we plot the </a:t>
            </a:r>
            <a:r>
              <a:rPr lang="en-US" sz="1200" i="1" kern="1200" dirty="0" smtClean="0">
                <a:solidFill>
                  <a:schemeClr val="tx1"/>
                </a:solidFill>
                <a:latin typeface="Arial" charset="0"/>
                <a:ea typeface="+mn-ea"/>
                <a:cs typeface="+mn-cs"/>
              </a:rPr>
              <a:t>rate of defectives</a:t>
            </a:r>
            <a:r>
              <a:rPr lang="en-US" sz="1200" kern="1200" dirty="0" smtClean="0">
                <a:solidFill>
                  <a:schemeClr val="tx1"/>
                </a:solidFill>
                <a:latin typeface="Arial" charset="0"/>
                <a:ea typeface="+mn-ea"/>
                <a:cs typeface="+mn-cs"/>
              </a:rPr>
              <a:t>, that is, the number of defectives divided by the number of units inspected (the </a:t>
            </a:r>
            <a:r>
              <a:rPr lang="en-US" sz="1200" i="1" kern="1200" dirty="0" smtClean="0">
                <a:solidFill>
                  <a:schemeClr val="tx1"/>
                </a:solidFill>
                <a:latin typeface="Arial" charset="0"/>
                <a:ea typeface="+mn-ea"/>
                <a:cs typeface="+mn-cs"/>
              </a:rPr>
              <a:t>n</a:t>
            </a:r>
            <a:r>
              <a:rPr lang="en-US" sz="1200" kern="1200" dirty="0" smtClean="0">
                <a:solidFill>
                  <a:schemeClr val="tx1"/>
                </a:solidFill>
                <a:latin typeface="Arial" charset="0"/>
                <a:ea typeface="+mn-ea"/>
                <a:cs typeface="+mn-cs"/>
              </a:rPr>
              <a:t>; e.g., feet of pipe, number of batches). Unlike the C chart, this chart does not require a constant number of units, and it can be used, for example, when the batches (samples) are of different sizes.</a:t>
            </a:r>
            <a:endParaRPr lang="en-US" dirty="0"/>
          </a:p>
        </p:txBody>
      </p:sp>
      <p:sp>
        <p:nvSpPr>
          <p:cNvPr id="4" name="Slide Number Placeholder 3"/>
          <p:cNvSpPr>
            <a:spLocks noGrp="1"/>
          </p:cNvSpPr>
          <p:nvPr>
            <p:ph type="sldNum" sz="quarter" idx="10"/>
          </p:nvPr>
        </p:nvSpPr>
        <p:spPr/>
        <p:txBody>
          <a:bodyPr/>
          <a:lstStyle/>
          <a:p>
            <a:pPr>
              <a:defRPr/>
            </a:pPr>
            <a:fld id="{D56557D2-20F4-4587-ABAD-58A7F8B097F4}" type="slidenum">
              <a:rPr lang="en-US" smtClean="0"/>
              <a:pPr>
                <a:defRPr/>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5" name="Date Placeholder 29"/>
          <p:cNvSpPr>
            <a:spLocks noGrp="1"/>
          </p:cNvSpPr>
          <p:nvPr>
            <p:ph type="dt" sz="half" idx="10"/>
          </p:nvPr>
        </p:nvSpPr>
        <p:spPr/>
        <p:txBody>
          <a:bodyPr/>
          <a:lstStyle>
            <a:lvl1pPr>
              <a:defRPr/>
            </a:lvl1pPr>
          </a:lstStyle>
          <a:p>
            <a:pPr>
              <a:defRPr/>
            </a:pPr>
            <a:endParaRPr lang="en-US"/>
          </a:p>
        </p:txBody>
      </p:sp>
      <p:sp>
        <p:nvSpPr>
          <p:cNvPr id="6" name="Footer Placeholder 18"/>
          <p:cNvSpPr>
            <a:spLocks noGrp="1"/>
          </p:cNvSpPr>
          <p:nvPr>
            <p:ph type="ftr" sz="quarter" idx="11"/>
          </p:nvPr>
        </p:nvSpPr>
        <p:spPr/>
        <p:txBody>
          <a:bodyPr/>
          <a:lstStyle>
            <a:lvl1pPr>
              <a:defRPr/>
            </a:lvl1pPr>
          </a:lstStyle>
          <a:p>
            <a:pPr>
              <a:defRPr/>
            </a:pPr>
            <a:endParaRPr lang="en-US"/>
          </a:p>
        </p:txBody>
      </p:sp>
      <p:sp>
        <p:nvSpPr>
          <p:cNvPr id="7" name="Slide Number Placeholder 26"/>
          <p:cNvSpPr>
            <a:spLocks noGrp="1"/>
          </p:cNvSpPr>
          <p:nvPr>
            <p:ph type="sldNum" sz="quarter" idx="12"/>
          </p:nvPr>
        </p:nvSpPr>
        <p:spPr/>
        <p:txBody>
          <a:bodyPr/>
          <a:lstStyle>
            <a:lvl1pPr>
              <a:defRPr/>
            </a:lvl1pPr>
          </a:lstStyle>
          <a:p>
            <a:pPr>
              <a:defRPr/>
            </a:pPr>
            <a:fld id="{536027FE-8054-4050-9300-D781B0083A7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D9F1DB0-4CED-44E3-9994-0A42F285491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45828F-BCB6-49FA-9132-285FFA4D07F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Footer Placeholder 21"/>
          <p:cNvSpPr>
            <a:spLocks noGrp="1"/>
          </p:cNvSpPr>
          <p:nvPr>
            <p:ph type="ftr" sz="quarter" idx="11"/>
          </p:nvPr>
        </p:nvSpPr>
        <p:spPr/>
        <p:txBody>
          <a:bodyPr/>
          <a:lstStyle>
            <a:lvl1pPr>
              <a:defRPr/>
            </a:lvl1pPr>
          </a:lstStyle>
          <a:p>
            <a:pPr>
              <a:defRPr/>
            </a:pPr>
            <a:endParaRPr lang="en-US"/>
          </a:p>
        </p:txBody>
      </p:sp>
      <p:sp>
        <p:nvSpPr>
          <p:cNvPr id="7" name="Slide Number Placeholder 17"/>
          <p:cNvSpPr>
            <a:spLocks noGrp="1"/>
          </p:cNvSpPr>
          <p:nvPr>
            <p:ph type="sldNum" sz="quarter" idx="12"/>
          </p:nvPr>
        </p:nvSpPr>
        <p:spPr/>
        <p:txBody>
          <a:bodyPr/>
          <a:lstStyle>
            <a:lvl1pPr>
              <a:defRPr/>
            </a:lvl1pPr>
          </a:lstStyle>
          <a:p>
            <a:pPr>
              <a:defRPr/>
            </a:pPr>
            <a:fld id="{DF410227-D46C-4C54-9FF7-735B2ECAA45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Footer Placeholder 21"/>
          <p:cNvSpPr>
            <a:spLocks noGrp="1"/>
          </p:cNvSpPr>
          <p:nvPr>
            <p:ph type="ftr" sz="quarter" idx="11"/>
          </p:nvPr>
        </p:nvSpPr>
        <p:spPr/>
        <p:txBody>
          <a:bodyPr/>
          <a:lstStyle>
            <a:lvl1pPr>
              <a:defRPr/>
            </a:lvl1pPr>
          </a:lstStyle>
          <a:p>
            <a:pPr>
              <a:defRPr/>
            </a:pPr>
            <a:endParaRPr lang="en-US"/>
          </a:p>
        </p:txBody>
      </p:sp>
      <p:sp>
        <p:nvSpPr>
          <p:cNvPr id="9" name="Slide Number Placeholder 17"/>
          <p:cNvSpPr>
            <a:spLocks noGrp="1"/>
          </p:cNvSpPr>
          <p:nvPr>
            <p:ph type="sldNum" sz="quarter" idx="12"/>
          </p:nvPr>
        </p:nvSpPr>
        <p:spPr/>
        <p:txBody>
          <a:bodyPr/>
          <a:lstStyle>
            <a:lvl1pPr>
              <a:defRPr/>
            </a:lvl1pPr>
          </a:lstStyle>
          <a:p>
            <a:pPr>
              <a:defRPr/>
            </a:pPr>
            <a:fld id="{79F47855-1DDA-4D92-97F6-C4EA86A1AAC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Footer Placeholder 21"/>
          <p:cNvSpPr>
            <a:spLocks noGrp="1"/>
          </p:cNvSpPr>
          <p:nvPr>
            <p:ph type="ftr" sz="quarter" idx="11"/>
          </p:nvPr>
        </p:nvSpPr>
        <p:spPr/>
        <p:txBody>
          <a:bodyPr/>
          <a:lstStyle>
            <a:lvl1pPr>
              <a:defRPr/>
            </a:lvl1pPr>
          </a:lstStyle>
          <a:p>
            <a:pPr>
              <a:defRPr/>
            </a:pPr>
            <a:endParaRPr lang="en-US"/>
          </a:p>
        </p:txBody>
      </p:sp>
      <p:sp>
        <p:nvSpPr>
          <p:cNvPr id="5" name="Slide Number Placeholder 17"/>
          <p:cNvSpPr>
            <a:spLocks noGrp="1"/>
          </p:cNvSpPr>
          <p:nvPr>
            <p:ph type="sldNum" sz="quarter" idx="12"/>
          </p:nvPr>
        </p:nvSpPr>
        <p:spPr/>
        <p:txBody>
          <a:bodyPr/>
          <a:lstStyle>
            <a:lvl1pPr>
              <a:defRPr/>
            </a:lvl1pPr>
          </a:lstStyle>
          <a:p>
            <a:pPr>
              <a:defRPr/>
            </a:pPr>
            <a:fld id="{8647415E-337B-4EA6-A27E-7A4B0A7CDCC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9008EE49-D88B-4682-A40E-7DD8EAF1C11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A1B8544-EFBC-43A3-9B18-6558BF83C70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normAutofit/>
          </a:bodyPr>
          <a:lstStyle>
            <a:lvl1pPr>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376240" y="2543176"/>
            <a:ext cx="3429000" cy="914400"/>
          </a:xfrm>
        </p:spPr>
        <p:txBody>
          <a:bodyPr lIns="0" tIns="0" rIns="0" bIns="0"/>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577C9A6-8C57-466B-ACC4-73522E5D98A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1970AD02-0CC7-4088-908A-2364C057991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2A369CD3-D118-4967-BC5E-209494AC4E0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1033" name="Text Placeholder 29"/>
          <p:cNvSpPr>
            <a:spLocks noGrp="1"/>
          </p:cNvSpPr>
          <p:nvPr>
            <p:ph type="body" idx="1"/>
          </p:nvPr>
        </p:nvSpPr>
        <p:spPr bwMode="auto">
          <a:xfrm>
            <a:off x="457200" y="2179638"/>
            <a:ext cx="82296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a:defRPr sz="1200">
                <a:solidFill>
                  <a:schemeClr val="tx2">
                    <a:shade val="50000"/>
                  </a:schemeClr>
                </a:solidFill>
              </a:defRPr>
            </a:lvl1pPr>
          </a:lstStyle>
          <a:p>
            <a:pPr>
              <a:defRPr/>
            </a:pPr>
            <a:endParaRPr lang="en-US"/>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a:defRPr sz="1200">
                <a:solidFill>
                  <a:schemeClr val="tx2">
                    <a:shade val="50000"/>
                  </a:schemeClr>
                </a:solidFill>
              </a:defRPr>
            </a:lvl1pPr>
          </a:lstStyle>
          <a:p>
            <a:pPr>
              <a:defRPr/>
            </a:pPr>
            <a:endParaRPr lang="en-US"/>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a:defRPr sz="1400">
                <a:solidFill>
                  <a:schemeClr val="tx2">
                    <a:shade val="50000"/>
                  </a:schemeClr>
                </a:solidFill>
              </a:defRPr>
            </a:lvl1pPr>
          </a:lstStyle>
          <a:p>
            <a:pPr>
              <a:defRPr/>
            </a:pPr>
            <a:fld id="{A820347B-7932-4857-AAA2-14BF5EE1EBC8}"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99" r:id="rId1"/>
    <p:sldLayoutId id="2147483692" r:id="rId2"/>
    <p:sldLayoutId id="2147483700" r:id="rId3"/>
    <p:sldLayoutId id="2147483693" r:id="rId4"/>
    <p:sldLayoutId id="2147483694" r:id="rId5"/>
    <p:sldLayoutId id="2147483695" r:id="rId6"/>
    <p:sldLayoutId id="2147483696" r:id="rId7"/>
    <p:sldLayoutId id="2147483701" r:id="rId8"/>
    <p:sldLayoutId id="2147483702" r:id="rId9"/>
    <p:sldLayoutId id="2147483697" r:id="rId10"/>
    <p:sldLayoutId id="2147483698" r:id="rId11"/>
  </p:sldLayoutIdLst>
  <p:hf hdr="0" ftr="0" dt="0"/>
  <p:txStyles>
    <p:titleStyle>
      <a:lvl1pPr algn="l" rtl="0" eaLnBrk="0" fontAlgn="base" hangingPunct="0">
        <a:spcBef>
          <a:spcPct val="0"/>
        </a:spcBef>
        <a:spcAft>
          <a:spcPct val="0"/>
        </a:spcAft>
        <a:defRPr sz="4800" b="1" kern="1200">
          <a:ln w="500">
            <a:solidFill>
              <a:schemeClr val="tx2">
                <a:shade val="20000"/>
                <a:satMod val="350000"/>
              </a:schemeClr>
            </a:solidFill>
          </a:ln>
          <a:solidFill>
            <a:srgbClr val="FFFFD2"/>
          </a:solidFill>
          <a:effectLst>
            <a:outerShdw blurRad="30000" dist="30000" dir="2700000" algn="tl" rotWithShape="0">
              <a:schemeClr val="bg2">
                <a:shade val="45000"/>
                <a:satMod val="150000"/>
                <a:alpha val="90000"/>
              </a:schemeClr>
            </a:outerShdw>
          </a:effectLst>
          <a:latin typeface="+mj-lt"/>
          <a:ea typeface="+mj-ea"/>
          <a:cs typeface="+mj-cs"/>
        </a:defRPr>
      </a:lvl1pPr>
      <a:lvl2pPr algn="l" rtl="0" eaLnBrk="0" fontAlgn="base" hangingPunct="0">
        <a:spcBef>
          <a:spcPct val="0"/>
        </a:spcBef>
        <a:spcAft>
          <a:spcPct val="0"/>
        </a:spcAft>
        <a:defRPr sz="4800" b="1">
          <a:solidFill>
            <a:srgbClr val="FFFFD2"/>
          </a:solidFill>
          <a:latin typeface="Corbel" pitchFamily="34" charset="0"/>
        </a:defRPr>
      </a:lvl2pPr>
      <a:lvl3pPr algn="l" rtl="0" eaLnBrk="0" fontAlgn="base" hangingPunct="0">
        <a:spcBef>
          <a:spcPct val="0"/>
        </a:spcBef>
        <a:spcAft>
          <a:spcPct val="0"/>
        </a:spcAft>
        <a:defRPr sz="4800" b="1">
          <a:solidFill>
            <a:srgbClr val="FFFFD2"/>
          </a:solidFill>
          <a:latin typeface="Corbel" pitchFamily="34" charset="0"/>
        </a:defRPr>
      </a:lvl3pPr>
      <a:lvl4pPr algn="l" rtl="0" eaLnBrk="0" fontAlgn="base" hangingPunct="0">
        <a:spcBef>
          <a:spcPct val="0"/>
        </a:spcBef>
        <a:spcAft>
          <a:spcPct val="0"/>
        </a:spcAft>
        <a:defRPr sz="4800" b="1">
          <a:solidFill>
            <a:srgbClr val="FFFFD2"/>
          </a:solidFill>
          <a:latin typeface="Corbel" pitchFamily="34" charset="0"/>
        </a:defRPr>
      </a:lvl4pPr>
      <a:lvl5pPr algn="l" rtl="0" eaLnBrk="0" fontAlgn="base" hangingPunct="0">
        <a:spcBef>
          <a:spcPct val="0"/>
        </a:spcBef>
        <a:spcAft>
          <a:spcPct val="0"/>
        </a:spcAft>
        <a:defRPr sz="4800" b="1">
          <a:solidFill>
            <a:srgbClr val="FFFFD2"/>
          </a:solidFill>
          <a:latin typeface="Corbel" pitchFamily="34" charset="0"/>
        </a:defRPr>
      </a:lvl5pPr>
      <a:lvl6pPr marL="457200" algn="l" rtl="0" fontAlgn="base">
        <a:spcBef>
          <a:spcPct val="0"/>
        </a:spcBef>
        <a:spcAft>
          <a:spcPct val="0"/>
        </a:spcAft>
        <a:defRPr sz="4800" b="1">
          <a:solidFill>
            <a:srgbClr val="FFFFD2"/>
          </a:solidFill>
          <a:latin typeface="Corbel" pitchFamily="34" charset="0"/>
        </a:defRPr>
      </a:lvl6pPr>
      <a:lvl7pPr marL="914400" algn="l" rtl="0" fontAlgn="base">
        <a:spcBef>
          <a:spcPct val="0"/>
        </a:spcBef>
        <a:spcAft>
          <a:spcPct val="0"/>
        </a:spcAft>
        <a:defRPr sz="4800" b="1">
          <a:solidFill>
            <a:srgbClr val="FFFFD2"/>
          </a:solidFill>
          <a:latin typeface="Corbel" pitchFamily="34" charset="0"/>
        </a:defRPr>
      </a:lvl7pPr>
      <a:lvl8pPr marL="1371600" algn="l" rtl="0" fontAlgn="base">
        <a:spcBef>
          <a:spcPct val="0"/>
        </a:spcBef>
        <a:spcAft>
          <a:spcPct val="0"/>
        </a:spcAft>
        <a:defRPr sz="4800" b="1">
          <a:solidFill>
            <a:srgbClr val="FFFFD2"/>
          </a:solidFill>
          <a:latin typeface="Corbel" pitchFamily="34" charset="0"/>
        </a:defRPr>
      </a:lvl8pPr>
      <a:lvl9pPr marL="1828800" algn="l" rtl="0" fontAlgn="base">
        <a:spcBef>
          <a:spcPct val="0"/>
        </a:spcBef>
        <a:spcAft>
          <a:spcPct val="0"/>
        </a:spcAft>
        <a:defRPr sz="4800" b="1">
          <a:solidFill>
            <a:srgbClr val="FFFFD2"/>
          </a:solidFill>
          <a:latin typeface="Corbel" pitchFamily="34" charset="0"/>
        </a:defRPr>
      </a:lvl9pPr>
    </p:titleStyle>
    <p:bodyStyle>
      <a:lvl1pPr marL="319088" indent="-319088" algn="l" rtl="0" eaLnBrk="0" fontAlgn="base" hangingPunct="0">
        <a:spcBef>
          <a:spcPct val="20000"/>
        </a:spcBef>
        <a:spcAft>
          <a:spcPct val="0"/>
        </a:spcAft>
        <a:buClr>
          <a:schemeClr val="accent1"/>
        </a:buClr>
        <a:buSzPct val="70000"/>
        <a:buFont typeface="Wingdings 2" pitchFamily="18" charset="2"/>
        <a:buChar char=""/>
        <a:defRPr sz="3000" kern="1200">
          <a:solidFill>
            <a:schemeClr val="tx1"/>
          </a:solidFill>
          <a:latin typeface="+mn-lt"/>
          <a:ea typeface="+mn-ea"/>
          <a:cs typeface="+mn-cs"/>
        </a:defRPr>
      </a:lvl1pPr>
      <a:lvl2pPr marL="630238" indent="-273050" algn="l" rtl="0" eaLnBrk="0" fontAlgn="base" hangingPunct="0">
        <a:spcBef>
          <a:spcPct val="20000"/>
        </a:spcBef>
        <a:spcAft>
          <a:spcPct val="0"/>
        </a:spcAft>
        <a:buClr>
          <a:schemeClr val="accent2"/>
        </a:buClr>
        <a:buFont typeface="Wingdings 2" pitchFamily="18" charset="2"/>
        <a:buChar char=""/>
        <a:defRPr sz="2600" kern="1200">
          <a:solidFill>
            <a:schemeClr val="tx1"/>
          </a:solidFill>
          <a:latin typeface="+mn-lt"/>
          <a:ea typeface="+mn-ea"/>
          <a:cs typeface="+mn-cs"/>
        </a:defRPr>
      </a:lvl2pPr>
      <a:lvl3pPr marL="922338" indent="-273050" algn="l" rtl="0" eaLnBrk="0" fontAlgn="base" hangingPunct="0">
        <a:spcBef>
          <a:spcPct val="20000"/>
        </a:spcBef>
        <a:spcAft>
          <a:spcPct val="0"/>
        </a:spcAft>
        <a:buClr>
          <a:srgbClr val="FF953E"/>
        </a:buClr>
        <a:buFont typeface="Wingdings 2" pitchFamily="18" charset="2"/>
        <a:buChar char=""/>
        <a:defRPr sz="2400" kern="1200">
          <a:solidFill>
            <a:schemeClr val="tx1"/>
          </a:solidFill>
          <a:latin typeface="+mn-lt"/>
          <a:ea typeface="+mn-ea"/>
          <a:cs typeface="+mn-cs"/>
        </a:defRPr>
      </a:lvl3pPr>
      <a:lvl4pPr marL="1187450" indent="-228600" algn="l" rtl="0" eaLnBrk="0" fontAlgn="base" hangingPunct="0">
        <a:spcBef>
          <a:spcPct val="20000"/>
        </a:spcBef>
        <a:spcAft>
          <a:spcPct val="0"/>
        </a:spcAft>
        <a:buClr>
          <a:srgbClr val="F8BD52"/>
        </a:buClr>
        <a:buFont typeface="Wingdings 2" pitchFamily="18" charset="2"/>
        <a:buChar char=""/>
        <a:defRPr sz="2200" kern="1200">
          <a:solidFill>
            <a:schemeClr val="tx1"/>
          </a:solidFill>
          <a:latin typeface="+mn-lt"/>
          <a:ea typeface="+mn-ea"/>
          <a:cs typeface="+mn-cs"/>
        </a:defRPr>
      </a:lvl4pPr>
      <a:lvl5pPr marL="1425575" indent="-228600" algn="l" rtl="0" eaLnBrk="0" fontAlgn="base" hangingPunct="0">
        <a:spcBef>
          <a:spcPct val="20000"/>
        </a:spcBef>
        <a:spcAft>
          <a:spcPct val="0"/>
        </a:spcAft>
        <a:buClr>
          <a:srgbClr val="46A6BD"/>
        </a:buClr>
        <a:buFont typeface="Wingdings 2" pitchFamily="18" charset="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ctrTitle"/>
          </p:nvPr>
        </p:nvSpPr>
        <p:spPr>
          <a:xfrm>
            <a:off x="457200" y="381000"/>
            <a:ext cx="8229600" cy="2167128"/>
          </a:xfrm>
        </p:spPr>
        <p:txBody>
          <a:bodyPr/>
          <a:lstStyle/>
          <a:p>
            <a:pPr algn="ctr" eaLnBrk="1" fontAlgn="auto" hangingPunct="1">
              <a:spcAft>
                <a:spcPts val="0"/>
              </a:spcAft>
              <a:defRPr/>
            </a:pPr>
            <a:r>
              <a:rPr lang="en-US" dirty="0" smtClean="0">
                <a:solidFill>
                  <a:schemeClr val="tx2">
                    <a:tint val="100000"/>
                    <a:satMod val="250000"/>
                  </a:schemeClr>
                </a:solidFill>
              </a:rPr>
              <a:t>CONTROL CHARTS</a:t>
            </a:r>
            <a:endParaRPr lang="en-US" dirty="0">
              <a:solidFill>
                <a:schemeClr val="tx2">
                  <a:tint val="100000"/>
                  <a:satMod val="250000"/>
                </a:schemeClr>
              </a:solidFill>
            </a:endParaRPr>
          </a:p>
        </p:txBody>
      </p:sp>
      <p:sp>
        <p:nvSpPr>
          <p:cNvPr id="6147" name="Rectangle 3"/>
          <p:cNvSpPr>
            <a:spLocks noGrp="1" noChangeArrowheads="1"/>
          </p:cNvSpPr>
          <p:nvPr>
            <p:ph type="subTitle" idx="1"/>
          </p:nvPr>
        </p:nvSpPr>
        <p:spPr>
          <a:xfrm>
            <a:off x="1981200" y="990600"/>
            <a:ext cx="5105400" cy="1219200"/>
          </a:xfrm>
        </p:spPr>
        <p:txBody>
          <a:bodyPr/>
          <a:lstStyle/>
          <a:p>
            <a:pPr algn="ctr" eaLnBrk="1" hangingPunct="1"/>
            <a:r>
              <a:rPr lang="en-US" sz="2800" dirty="0" smtClean="0"/>
              <a:t>MORE THAN MEETS THE EYE</a:t>
            </a:r>
          </a:p>
          <a:p>
            <a:pPr algn="ctr" eaLnBrk="1" hangingPunct="1"/>
            <a:endParaRPr lang="en-US" sz="2400" dirty="0" smtClean="0"/>
          </a:p>
        </p:txBody>
      </p:sp>
      <p:sp>
        <p:nvSpPr>
          <p:cNvPr id="4" name="Rectangle 3"/>
          <p:cNvSpPr txBox="1">
            <a:spLocks noChangeArrowheads="1"/>
          </p:cNvSpPr>
          <p:nvPr/>
        </p:nvSpPr>
        <p:spPr>
          <a:xfrm>
            <a:off x="1981200" y="1524000"/>
            <a:ext cx="5105400" cy="2209800"/>
          </a:xfrm>
          <a:prstGeom prst="rect">
            <a:avLst/>
          </a:prstGeom>
        </p:spPr>
        <p:txBody>
          <a:bodyPr lIns="0" tIns="0" rIns="0" bIns="0" anchor="b">
            <a:normAutofit fontScale="77500" lnSpcReduction="20000"/>
          </a:bodyPr>
          <a:lstStyle/>
          <a:p>
            <a:pPr algn="ctr" fontAlgn="auto">
              <a:spcAft>
                <a:spcPts val="0"/>
              </a:spcAft>
              <a:buClr>
                <a:schemeClr val="accent1"/>
              </a:buClr>
              <a:buSzPct val="70000"/>
              <a:buFont typeface="Wingdings 2"/>
              <a:buNone/>
              <a:defRPr/>
            </a:pPr>
            <a:r>
              <a:rPr lang="en-US" sz="3600" dirty="0">
                <a:latin typeface="+mn-lt"/>
              </a:rPr>
              <a:t>Wayne </a:t>
            </a:r>
            <a:r>
              <a:rPr lang="en-US" sz="3600" dirty="0" smtClean="0">
                <a:latin typeface="+mn-lt"/>
              </a:rPr>
              <a:t> </a:t>
            </a:r>
            <a:r>
              <a:rPr lang="en-US" sz="3600" dirty="0">
                <a:latin typeface="+mn-lt"/>
              </a:rPr>
              <a:t>Gaul, Ph.D., CHP, CHMM</a:t>
            </a:r>
          </a:p>
          <a:p>
            <a:pPr algn="ctr" fontAlgn="auto">
              <a:spcAft>
                <a:spcPts val="0"/>
              </a:spcAft>
              <a:buClr>
                <a:schemeClr val="accent1"/>
              </a:buClr>
              <a:buSzPct val="70000"/>
              <a:buFont typeface="Wingdings 2"/>
              <a:buNone/>
              <a:defRPr/>
            </a:pPr>
            <a:r>
              <a:rPr lang="en-US" sz="3600" dirty="0">
                <a:latin typeface="+mn-lt"/>
              </a:rPr>
              <a:t>Tidewater Environmental</a:t>
            </a:r>
          </a:p>
          <a:p>
            <a:pPr algn="ctr" fontAlgn="auto">
              <a:spcAft>
                <a:spcPts val="0"/>
              </a:spcAft>
              <a:buClr>
                <a:schemeClr val="accent1"/>
              </a:buClr>
              <a:buSzPct val="70000"/>
              <a:buFont typeface="Wingdings 2"/>
              <a:buNone/>
              <a:defRPr/>
            </a:pPr>
            <a:r>
              <a:rPr lang="en-US" sz="3600" dirty="0">
                <a:latin typeface="+mn-lt"/>
              </a:rPr>
              <a:t>Columbia, SC  </a:t>
            </a:r>
            <a:endParaRPr lang="en-US" sz="3600" dirty="0" smtClean="0">
              <a:latin typeface="+mn-lt"/>
            </a:endParaRPr>
          </a:p>
          <a:p>
            <a:pPr algn="ctr" fontAlgn="auto">
              <a:spcAft>
                <a:spcPts val="0"/>
              </a:spcAft>
              <a:buClr>
                <a:schemeClr val="accent1"/>
              </a:buClr>
              <a:buSzPct val="70000"/>
              <a:buFont typeface="Wingdings 2"/>
              <a:buNone/>
              <a:defRPr/>
            </a:pPr>
            <a:endParaRPr lang="en-US" sz="2400" dirty="0">
              <a:latin typeface="+mn-lt"/>
            </a:endParaRPr>
          </a:p>
          <a:p>
            <a:pPr algn="ctr" fontAlgn="auto">
              <a:spcAft>
                <a:spcPts val="0"/>
              </a:spcAft>
              <a:buClr>
                <a:schemeClr val="accent1"/>
              </a:buClr>
              <a:buSzPct val="70000"/>
              <a:buFont typeface="Wingdings 2"/>
              <a:buNone/>
              <a:defRPr/>
            </a:pPr>
            <a:r>
              <a:rPr lang="en-US" sz="2400" dirty="0" smtClean="0">
                <a:latin typeface="+mn-lt"/>
              </a:rPr>
              <a:t>SRHPS   Technical Seminar, April 15, 2011</a:t>
            </a:r>
            <a:endParaRPr lang="en-US" sz="2400" dirty="0">
              <a:latin typeface="+mn-lt"/>
            </a:endParaRPr>
          </a:p>
        </p:txBody>
      </p:sp>
      <p:graphicFrame>
        <p:nvGraphicFramePr>
          <p:cNvPr id="5" name="Chart 4"/>
          <p:cNvGraphicFramePr>
            <a:graphicFrameLocks/>
          </p:cNvGraphicFramePr>
          <p:nvPr/>
        </p:nvGraphicFramePr>
        <p:xfrm>
          <a:off x="838200" y="3733800"/>
          <a:ext cx="7677150" cy="3124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fontAlgn="auto" hangingPunct="1">
              <a:spcAft>
                <a:spcPts val="0"/>
              </a:spcAft>
              <a:defRPr/>
            </a:pPr>
            <a:r>
              <a:rPr lang="en-US" dirty="0" smtClean="0">
                <a:solidFill>
                  <a:schemeClr val="tx2">
                    <a:tint val="100000"/>
                    <a:satMod val="250000"/>
                  </a:schemeClr>
                </a:solidFill>
              </a:rPr>
              <a:t>Control Charts</a:t>
            </a:r>
            <a:endParaRPr lang="en-US" dirty="0">
              <a:solidFill>
                <a:schemeClr val="tx2">
                  <a:tint val="100000"/>
                  <a:satMod val="250000"/>
                </a:schemeClr>
              </a:solidFill>
            </a:endParaRPr>
          </a:p>
        </p:txBody>
      </p:sp>
      <p:sp>
        <p:nvSpPr>
          <p:cNvPr id="7171" name="Rectangle 3"/>
          <p:cNvSpPr>
            <a:spLocks noGrp="1" noChangeArrowheads="1"/>
          </p:cNvSpPr>
          <p:nvPr>
            <p:ph idx="1"/>
          </p:nvPr>
        </p:nvSpPr>
        <p:spPr>
          <a:xfrm>
            <a:off x="609600" y="2017713"/>
            <a:ext cx="8345488" cy="4114800"/>
          </a:xfrm>
        </p:spPr>
        <p:txBody>
          <a:bodyPr/>
          <a:lstStyle/>
          <a:p>
            <a:pPr eaLnBrk="1" hangingPunct="1"/>
            <a:r>
              <a:rPr lang="en-US" smtClean="0"/>
              <a:t>Used to determine whether or not the process in question is </a:t>
            </a:r>
            <a:r>
              <a:rPr lang="en-US" i="1" smtClean="0"/>
              <a:t>stable</a:t>
            </a:r>
            <a:r>
              <a:rPr lang="en-US" smtClean="0"/>
              <a:t>. </a:t>
            </a:r>
          </a:p>
          <a:p>
            <a:pPr eaLnBrk="1" hangingPunct="1"/>
            <a:r>
              <a:rPr lang="en-US" smtClean="0"/>
              <a:t>“Stable” refers to a state of statistical </a:t>
            </a:r>
            <a:r>
              <a:rPr lang="en-US" i="1" smtClean="0"/>
              <a:t>control</a:t>
            </a:r>
          </a:p>
          <a:p>
            <a:pPr eaLnBrk="1" hangingPunct="1"/>
            <a:r>
              <a:rPr lang="en-US" smtClean="0"/>
              <a:t>“Control” monitors a condition which exists when the process is affected by only random variation</a:t>
            </a:r>
          </a:p>
        </p:txBody>
      </p:sp>
      <p:sp>
        <p:nvSpPr>
          <p:cNvPr id="4" name="Slide Number Placeholder 5"/>
          <p:cNvSpPr>
            <a:spLocks noGrp="1"/>
          </p:cNvSpPr>
          <p:nvPr>
            <p:ph type="sldNum" sz="quarter" idx="12"/>
          </p:nvPr>
        </p:nvSpPr>
        <p:spPr/>
        <p:txBody>
          <a:bodyPr/>
          <a:lstStyle/>
          <a:p>
            <a:pPr>
              <a:defRPr/>
            </a:pPr>
            <a:fld id="{5AF25D0C-BF64-4A32-B883-805DA70AD881}" type="slidenum">
              <a:rPr lang="en-US"/>
              <a:pPr>
                <a:defRPr/>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tint val="100000"/>
                    <a:satMod val="250000"/>
                  </a:schemeClr>
                </a:solidFill>
              </a:rPr>
              <a:t>Control Charts</a:t>
            </a:r>
            <a:endParaRPr lang="en-US" dirty="0">
              <a:solidFill>
                <a:schemeClr val="tx2">
                  <a:tint val="100000"/>
                  <a:satMod val="250000"/>
                </a:schemeClr>
              </a:solidFill>
            </a:endParaRPr>
          </a:p>
        </p:txBody>
      </p:sp>
      <p:sp>
        <p:nvSpPr>
          <p:cNvPr id="3" name="Content Placeholder 2"/>
          <p:cNvSpPr>
            <a:spLocks noGrp="1"/>
          </p:cNvSpPr>
          <p:nvPr>
            <p:ph idx="1"/>
          </p:nvPr>
        </p:nvSpPr>
        <p:spPr/>
        <p:txBody>
          <a:bodyPr>
            <a:normAutofit lnSpcReduction="10000"/>
          </a:bodyPr>
          <a:lstStyle/>
          <a:p>
            <a:pPr marL="320040" indent="-320040" eaLnBrk="1" fontAlgn="auto" hangingPunct="1">
              <a:spcAft>
                <a:spcPts val="0"/>
              </a:spcAft>
              <a:buFont typeface="Wingdings 2"/>
              <a:buChar char=""/>
              <a:defRPr/>
            </a:pPr>
            <a:r>
              <a:rPr lang="en-US" dirty="0" smtClean="0"/>
              <a:t>Assumes </a:t>
            </a:r>
            <a:r>
              <a:rPr lang="en-US" dirty="0"/>
              <a:t>that the process is </a:t>
            </a:r>
            <a:r>
              <a:rPr lang="en-US" dirty="0" smtClean="0"/>
              <a:t>stable</a:t>
            </a:r>
          </a:p>
          <a:p>
            <a:pPr marL="320040" indent="-320040" eaLnBrk="1" fontAlgn="auto" hangingPunct="1">
              <a:spcAft>
                <a:spcPts val="0"/>
              </a:spcAft>
              <a:buFont typeface="Wingdings 2"/>
              <a:buChar char=""/>
              <a:defRPr/>
            </a:pPr>
            <a:r>
              <a:rPr lang="en-US" dirty="0" smtClean="0"/>
              <a:t>The </a:t>
            </a:r>
            <a:r>
              <a:rPr lang="en-US" dirty="0"/>
              <a:t>estimate of </a:t>
            </a:r>
            <a:r>
              <a:rPr lang="en-US" dirty="0">
                <a:sym typeface="Symbol"/>
              </a:rPr>
              <a:t></a:t>
            </a:r>
            <a:r>
              <a:rPr lang="en-US" dirty="0"/>
              <a:t> used in the </a:t>
            </a:r>
            <a:r>
              <a:rPr lang="en-US" dirty="0" smtClean="0"/>
              <a:t>calculation must be </a:t>
            </a:r>
            <a:r>
              <a:rPr lang="en-US" dirty="0" smtClean="0"/>
              <a:t>reliable</a:t>
            </a:r>
            <a:endParaRPr lang="en-US" dirty="0" smtClean="0"/>
          </a:p>
          <a:p>
            <a:pPr marL="320040" indent="-320040" eaLnBrk="1" fontAlgn="auto" hangingPunct="1">
              <a:spcAft>
                <a:spcPts val="0"/>
              </a:spcAft>
              <a:buFont typeface="Wingdings 2"/>
              <a:buChar char=""/>
              <a:defRPr/>
            </a:pPr>
            <a:r>
              <a:rPr lang="en-US" dirty="0" smtClean="0"/>
              <a:t>Several tests for stability have been developed which use statistical probability to determine the likelihood that certain patterns of variation are the result of chance (random variation) or assignable causes (non-random variation; a sign of instability). </a:t>
            </a:r>
            <a:endParaRPr lang="en-US" dirty="0"/>
          </a:p>
        </p:txBody>
      </p:sp>
      <p:sp>
        <p:nvSpPr>
          <p:cNvPr id="4" name="Slide Number Placeholder 3"/>
          <p:cNvSpPr>
            <a:spLocks noGrp="1"/>
          </p:cNvSpPr>
          <p:nvPr>
            <p:ph type="sldNum" sz="quarter" idx="12"/>
          </p:nvPr>
        </p:nvSpPr>
        <p:spPr/>
        <p:txBody>
          <a:bodyPr/>
          <a:lstStyle/>
          <a:p>
            <a:pPr>
              <a:defRPr/>
            </a:pPr>
            <a:fld id="{C55BA35A-BB34-40BA-8F74-229EB195AA23}" type="slidenum">
              <a:rPr lang="en-US"/>
              <a:pPr>
                <a:defRPr/>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Caution with Standard Deviations</a:t>
            </a:r>
            <a:endParaRPr lang="en-US" dirty="0"/>
          </a:p>
        </p:txBody>
      </p:sp>
      <p:sp>
        <p:nvSpPr>
          <p:cNvPr id="3" name="Content Placeholder 2"/>
          <p:cNvSpPr>
            <a:spLocks noGrp="1"/>
          </p:cNvSpPr>
          <p:nvPr>
            <p:ph idx="1"/>
          </p:nvPr>
        </p:nvSpPr>
        <p:spPr/>
        <p:txBody>
          <a:bodyPr/>
          <a:lstStyle/>
          <a:p>
            <a:r>
              <a:rPr lang="en-US" dirty="0" smtClean="0"/>
              <a:t>Standard deviation of a population:</a:t>
            </a:r>
          </a:p>
          <a:p>
            <a:endParaRPr lang="en-US" dirty="0" smtClean="0"/>
          </a:p>
          <a:p>
            <a:endParaRPr lang="en-US" dirty="0" smtClean="0"/>
          </a:p>
          <a:p>
            <a:endParaRPr lang="en-US" dirty="0" smtClean="0"/>
          </a:p>
          <a:p>
            <a:r>
              <a:rPr lang="en-US" dirty="0" smtClean="0"/>
              <a:t>Standard deviation of small sample size</a:t>
            </a:r>
            <a:r>
              <a:rPr lang="en-US" dirty="0" smtClean="0"/>
              <a:t>: (Used in Excel)</a:t>
            </a:r>
          </a:p>
          <a:p>
            <a:endParaRPr lang="en-US" dirty="0" smtClean="0"/>
          </a:p>
          <a:p>
            <a:r>
              <a:rPr lang="en-US" dirty="0" smtClean="0"/>
              <a:t> </a:t>
            </a:r>
            <a:endParaRPr lang="en-US" dirty="0" smtClean="0"/>
          </a:p>
          <a:p>
            <a:endParaRPr lang="en-US" dirty="0"/>
          </a:p>
        </p:txBody>
      </p:sp>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4</a:t>
            </a:fld>
            <a:endParaRPr lang="en-US"/>
          </a:p>
        </p:txBody>
      </p:sp>
      <p:graphicFrame>
        <p:nvGraphicFramePr>
          <p:cNvPr id="5" name="Object 4"/>
          <p:cNvGraphicFramePr>
            <a:graphicFrameLocks noChangeAspect="1"/>
          </p:cNvGraphicFramePr>
          <p:nvPr/>
        </p:nvGraphicFramePr>
        <p:xfrm>
          <a:off x="2819400" y="2819400"/>
          <a:ext cx="2743200" cy="1219200"/>
        </p:xfrm>
        <a:graphic>
          <a:graphicData uri="http://schemas.openxmlformats.org/presentationml/2006/ole">
            <p:oleObj spid="_x0000_s1026" name="Equation" r:id="rId3" imgW="1155600" imgH="482400" progId="Equation.DSMT4">
              <p:embed/>
            </p:oleObj>
          </a:graphicData>
        </a:graphic>
      </p:graphicFrame>
      <p:graphicFrame>
        <p:nvGraphicFramePr>
          <p:cNvPr id="9" name="Object 8"/>
          <p:cNvGraphicFramePr>
            <a:graphicFrameLocks noChangeAspect="1"/>
          </p:cNvGraphicFramePr>
          <p:nvPr/>
        </p:nvGraphicFramePr>
        <p:xfrm>
          <a:off x="2971800" y="4876800"/>
          <a:ext cx="2275840" cy="1219200"/>
        </p:xfrm>
        <a:graphic>
          <a:graphicData uri="http://schemas.openxmlformats.org/presentationml/2006/ole">
            <p:oleObj spid="_x0000_s1029" name="Equation" r:id="rId4" imgW="1307880" imgH="685800" progId="Equation.DSMT4">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1524000"/>
          </a:xfrm>
        </p:spPr>
        <p:txBody>
          <a:bodyPr/>
          <a:lstStyle/>
          <a:p>
            <a:pPr eaLnBrk="1" fontAlgn="auto" hangingPunct="1">
              <a:spcAft>
                <a:spcPts val="0"/>
              </a:spcAft>
              <a:defRPr/>
            </a:pPr>
            <a:r>
              <a:rPr lang="en-US" dirty="0" smtClean="0">
                <a:solidFill>
                  <a:schemeClr val="tx2">
                    <a:tint val="100000"/>
                    <a:satMod val="250000"/>
                  </a:schemeClr>
                </a:solidFill>
              </a:rPr>
              <a:t>Lets </a:t>
            </a:r>
            <a:r>
              <a:rPr lang="en-US" smtClean="0">
                <a:solidFill>
                  <a:schemeClr val="tx2">
                    <a:tint val="100000"/>
                    <a:satMod val="250000"/>
                  </a:schemeClr>
                </a:solidFill>
              </a:rPr>
              <a:t>Develop an Example</a:t>
            </a:r>
            <a:endParaRPr lang="en-US" dirty="0">
              <a:solidFill>
                <a:schemeClr val="tx2">
                  <a:tint val="100000"/>
                  <a:satMod val="250000"/>
                </a:schemeClr>
              </a:solidFill>
            </a:endParaRPr>
          </a:p>
        </p:txBody>
      </p:sp>
      <p:graphicFrame>
        <p:nvGraphicFramePr>
          <p:cNvPr id="5" name="Content Placeholder 4"/>
          <p:cNvGraphicFramePr>
            <a:graphicFrameLocks noGrp="1"/>
          </p:cNvGraphicFramePr>
          <p:nvPr>
            <p:ph idx="1"/>
          </p:nvPr>
        </p:nvGraphicFramePr>
        <p:xfrm>
          <a:off x="533400" y="1752600"/>
          <a:ext cx="8229600" cy="4663440"/>
        </p:xfrm>
        <a:graphic>
          <a:graphicData uri="http://schemas.openxmlformats.org/drawingml/2006/table">
            <a:tbl>
              <a:tblPr firstRow="1" bandRow="1">
                <a:tableStyleId>{073A0DAA-6AF3-43AB-8588-CEC1D06C72B9}</a:tableStyleId>
              </a:tblPr>
              <a:tblGrid>
                <a:gridCol w="4114800"/>
                <a:gridCol w="4114800"/>
              </a:tblGrid>
              <a:tr h="273348">
                <a:tc>
                  <a:txBody>
                    <a:bodyPr/>
                    <a:lstStyle/>
                    <a:p>
                      <a:pPr algn="ctr" fontAlgn="b"/>
                      <a:r>
                        <a:rPr lang="en-US" sz="1800" u="none" strike="noStrike" dirty="0"/>
                        <a:t>Day</a:t>
                      </a:r>
                      <a:endParaRPr lang="en-US" sz="1800" b="0" i="0" u="none" strike="noStrike" dirty="0">
                        <a:latin typeface="Arial"/>
                      </a:endParaRPr>
                    </a:p>
                  </a:txBody>
                  <a:tcPr marL="0" marR="0" marT="0" marB="0" anchor="b"/>
                </a:tc>
                <a:tc>
                  <a:txBody>
                    <a:bodyPr/>
                    <a:lstStyle/>
                    <a:p>
                      <a:pPr algn="ctr" fontAlgn="b"/>
                      <a:r>
                        <a:rPr lang="en-US" sz="1800" u="none" strike="noStrike" dirty="0"/>
                        <a:t>Alpha </a:t>
                      </a:r>
                      <a:r>
                        <a:rPr lang="en-US" sz="1800" u="none" strike="noStrike" dirty="0" smtClean="0"/>
                        <a:t>Background</a:t>
                      </a:r>
                      <a:endParaRPr lang="en-US" sz="1800" b="0" i="0" u="none" strike="noStrike" dirty="0">
                        <a:latin typeface="Arial"/>
                      </a:endParaRPr>
                    </a:p>
                  </a:txBody>
                  <a:tcPr marL="0" marR="0" marT="0" marB="0" anchor="b"/>
                </a:tc>
              </a:tr>
              <a:tr h="273348">
                <a:tc>
                  <a:txBody>
                    <a:bodyPr/>
                    <a:lstStyle/>
                    <a:p>
                      <a:pPr algn="ctr" fontAlgn="b"/>
                      <a:r>
                        <a:rPr lang="en-US" sz="1800" u="none" strike="noStrike" dirty="0"/>
                        <a:t>1</a:t>
                      </a:r>
                      <a:endParaRPr lang="en-US" sz="1800" b="0" i="0" u="none" strike="noStrike" dirty="0">
                        <a:latin typeface="Arial"/>
                      </a:endParaRPr>
                    </a:p>
                  </a:txBody>
                  <a:tcPr marL="0" marR="0" marT="0" marB="0" anchor="b"/>
                </a:tc>
                <a:tc>
                  <a:txBody>
                    <a:bodyPr/>
                    <a:lstStyle/>
                    <a:p>
                      <a:pPr algn="ctr" fontAlgn="b"/>
                      <a:r>
                        <a:rPr lang="en-US" sz="1800" u="none" strike="noStrike" dirty="0"/>
                        <a:t>2.4</a:t>
                      </a:r>
                      <a:endParaRPr lang="en-US" sz="1800" b="0" i="0" u="none" strike="noStrike" dirty="0">
                        <a:latin typeface="Arial"/>
                      </a:endParaRPr>
                    </a:p>
                  </a:txBody>
                  <a:tcPr marL="0" marR="0" marT="0" marB="0" anchor="b"/>
                </a:tc>
              </a:tr>
              <a:tr h="273348">
                <a:tc>
                  <a:txBody>
                    <a:bodyPr/>
                    <a:lstStyle/>
                    <a:p>
                      <a:pPr algn="ctr" fontAlgn="b"/>
                      <a:r>
                        <a:rPr lang="en-US" sz="1800" u="none" strike="noStrike"/>
                        <a:t>2</a:t>
                      </a:r>
                      <a:endParaRPr lang="en-US" sz="1800" b="0" i="0" u="none" strike="noStrike">
                        <a:latin typeface="Arial"/>
                      </a:endParaRPr>
                    </a:p>
                  </a:txBody>
                  <a:tcPr marL="0" marR="0" marT="0" marB="0" anchor="b"/>
                </a:tc>
                <a:tc>
                  <a:txBody>
                    <a:bodyPr/>
                    <a:lstStyle/>
                    <a:p>
                      <a:pPr algn="ctr" fontAlgn="b"/>
                      <a:r>
                        <a:rPr lang="en-US" sz="1800" u="none" strike="noStrike" dirty="0"/>
                        <a:t>2.2</a:t>
                      </a:r>
                      <a:endParaRPr lang="en-US" sz="1800" b="0" i="0" u="none" strike="noStrike" dirty="0">
                        <a:latin typeface="Arial"/>
                      </a:endParaRPr>
                    </a:p>
                  </a:txBody>
                  <a:tcPr marL="0" marR="0" marT="0" marB="0" anchor="b"/>
                </a:tc>
              </a:tr>
              <a:tr h="273348">
                <a:tc>
                  <a:txBody>
                    <a:bodyPr/>
                    <a:lstStyle/>
                    <a:p>
                      <a:pPr algn="ctr" fontAlgn="b"/>
                      <a:r>
                        <a:rPr lang="en-US" sz="1800" u="none" strike="noStrike"/>
                        <a:t>3</a:t>
                      </a:r>
                      <a:endParaRPr lang="en-US" sz="1800" b="0" i="0" u="none" strike="noStrike">
                        <a:latin typeface="Arial"/>
                      </a:endParaRPr>
                    </a:p>
                  </a:txBody>
                  <a:tcPr marL="0" marR="0" marT="0" marB="0" anchor="b"/>
                </a:tc>
                <a:tc>
                  <a:txBody>
                    <a:bodyPr/>
                    <a:lstStyle/>
                    <a:p>
                      <a:pPr algn="ctr" fontAlgn="b"/>
                      <a:r>
                        <a:rPr lang="en-US" sz="1800" u="none" strike="noStrike" dirty="0"/>
                        <a:t>2.55</a:t>
                      </a:r>
                      <a:endParaRPr lang="en-US" sz="1800" b="0" i="0" u="none" strike="noStrike" dirty="0">
                        <a:latin typeface="Arial"/>
                      </a:endParaRPr>
                    </a:p>
                  </a:txBody>
                  <a:tcPr marL="0" marR="0" marT="0" marB="0" anchor="b"/>
                </a:tc>
              </a:tr>
              <a:tr h="273348">
                <a:tc>
                  <a:txBody>
                    <a:bodyPr/>
                    <a:lstStyle/>
                    <a:p>
                      <a:pPr algn="ctr" fontAlgn="b"/>
                      <a:r>
                        <a:rPr lang="en-US" sz="1800" u="none" strike="noStrike"/>
                        <a:t>4</a:t>
                      </a:r>
                      <a:endParaRPr lang="en-US" sz="1800" b="0" i="0" u="none" strike="noStrike">
                        <a:latin typeface="Arial"/>
                      </a:endParaRPr>
                    </a:p>
                  </a:txBody>
                  <a:tcPr marL="0" marR="0" marT="0" marB="0" anchor="b"/>
                </a:tc>
                <a:tc>
                  <a:txBody>
                    <a:bodyPr/>
                    <a:lstStyle/>
                    <a:p>
                      <a:pPr algn="ctr" fontAlgn="b"/>
                      <a:r>
                        <a:rPr lang="en-US" sz="1800" u="none" strike="noStrike" dirty="0" smtClean="0"/>
                        <a:t>3.0</a:t>
                      </a:r>
                      <a:endParaRPr lang="en-US" sz="1800" b="0" i="0" u="none" strike="noStrike" dirty="0">
                        <a:latin typeface="Arial"/>
                      </a:endParaRPr>
                    </a:p>
                  </a:txBody>
                  <a:tcPr marL="0" marR="0" marT="0" marB="0" anchor="b"/>
                </a:tc>
              </a:tr>
              <a:tr h="273348">
                <a:tc>
                  <a:txBody>
                    <a:bodyPr/>
                    <a:lstStyle/>
                    <a:p>
                      <a:pPr algn="ctr" fontAlgn="b"/>
                      <a:r>
                        <a:rPr lang="en-US" sz="1800" u="none" strike="noStrike"/>
                        <a:t>5</a:t>
                      </a:r>
                      <a:endParaRPr lang="en-US" sz="1800" b="0" i="0" u="none" strike="noStrike">
                        <a:latin typeface="Arial"/>
                      </a:endParaRPr>
                    </a:p>
                  </a:txBody>
                  <a:tcPr marL="0" marR="0" marT="0" marB="0" anchor="b"/>
                </a:tc>
                <a:tc>
                  <a:txBody>
                    <a:bodyPr/>
                    <a:lstStyle/>
                    <a:p>
                      <a:pPr algn="ctr" fontAlgn="b"/>
                      <a:r>
                        <a:rPr lang="en-US" sz="1800" u="none" strike="noStrike" dirty="0"/>
                        <a:t>3.2</a:t>
                      </a:r>
                      <a:endParaRPr lang="en-US" sz="1800" b="0" i="0" u="none" strike="noStrike" dirty="0">
                        <a:latin typeface="Arial"/>
                      </a:endParaRPr>
                    </a:p>
                  </a:txBody>
                  <a:tcPr marL="0" marR="0" marT="0" marB="0" anchor="b"/>
                </a:tc>
              </a:tr>
              <a:tr h="273348">
                <a:tc>
                  <a:txBody>
                    <a:bodyPr/>
                    <a:lstStyle/>
                    <a:p>
                      <a:pPr algn="ctr" fontAlgn="b"/>
                      <a:r>
                        <a:rPr lang="en-US" sz="1800" u="none" strike="noStrike"/>
                        <a:t>6</a:t>
                      </a:r>
                      <a:endParaRPr lang="en-US" sz="1800" b="0" i="0" u="none" strike="noStrike">
                        <a:latin typeface="Arial"/>
                      </a:endParaRPr>
                    </a:p>
                  </a:txBody>
                  <a:tcPr marL="0" marR="0" marT="0" marB="0" anchor="b"/>
                </a:tc>
                <a:tc>
                  <a:txBody>
                    <a:bodyPr/>
                    <a:lstStyle/>
                    <a:p>
                      <a:pPr algn="ctr" fontAlgn="b"/>
                      <a:r>
                        <a:rPr lang="en-US" sz="1800" u="none" strike="noStrike"/>
                        <a:t>2.9</a:t>
                      </a:r>
                      <a:endParaRPr lang="en-US" sz="1800" b="0" i="0" u="none" strike="noStrike">
                        <a:latin typeface="Arial"/>
                      </a:endParaRPr>
                    </a:p>
                  </a:txBody>
                  <a:tcPr marL="0" marR="0" marT="0" marB="0" anchor="b"/>
                </a:tc>
              </a:tr>
              <a:tr h="273348">
                <a:tc>
                  <a:txBody>
                    <a:bodyPr/>
                    <a:lstStyle/>
                    <a:p>
                      <a:pPr algn="ctr" fontAlgn="b"/>
                      <a:r>
                        <a:rPr lang="en-US" sz="1800" u="none" strike="noStrike"/>
                        <a:t>7</a:t>
                      </a:r>
                      <a:endParaRPr lang="en-US" sz="1800" b="0" i="0" u="none" strike="noStrike">
                        <a:latin typeface="Arial"/>
                      </a:endParaRPr>
                    </a:p>
                  </a:txBody>
                  <a:tcPr marL="0" marR="0" marT="0" marB="0" anchor="b"/>
                </a:tc>
                <a:tc>
                  <a:txBody>
                    <a:bodyPr/>
                    <a:lstStyle/>
                    <a:p>
                      <a:pPr algn="ctr" fontAlgn="b"/>
                      <a:r>
                        <a:rPr lang="en-US" sz="1800" u="none" strike="noStrike" dirty="0"/>
                        <a:t>2.10</a:t>
                      </a:r>
                      <a:endParaRPr lang="en-US" sz="1800" b="0" i="0" u="none" strike="noStrike" dirty="0">
                        <a:latin typeface="Arial"/>
                      </a:endParaRPr>
                    </a:p>
                  </a:txBody>
                  <a:tcPr marL="0" marR="0" marT="0" marB="0" anchor="b"/>
                </a:tc>
              </a:tr>
              <a:tr h="273348">
                <a:tc>
                  <a:txBody>
                    <a:bodyPr/>
                    <a:lstStyle/>
                    <a:p>
                      <a:pPr algn="ctr" fontAlgn="b"/>
                      <a:r>
                        <a:rPr lang="en-US" sz="1800" u="none" strike="noStrike"/>
                        <a:t>8</a:t>
                      </a:r>
                      <a:endParaRPr lang="en-US" sz="1800" b="0" i="0" u="none" strike="noStrike">
                        <a:latin typeface="Arial"/>
                      </a:endParaRPr>
                    </a:p>
                  </a:txBody>
                  <a:tcPr marL="0" marR="0" marT="0" marB="0" anchor="b"/>
                </a:tc>
                <a:tc>
                  <a:txBody>
                    <a:bodyPr/>
                    <a:lstStyle/>
                    <a:p>
                      <a:pPr algn="ctr" fontAlgn="b"/>
                      <a:r>
                        <a:rPr lang="en-US" sz="1800" u="none" strike="noStrike"/>
                        <a:t>2.44</a:t>
                      </a:r>
                      <a:endParaRPr lang="en-US" sz="1800" b="0" i="0" u="none" strike="noStrike">
                        <a:latin typeface="Arial"/>
                      </a:endParaRPr>
                    </a:p>
                  </a:txBody>
                  <a:tcPr marL="0" marR="0" marT="0" marB="0" anchor="b"/>
                </a:tc>
              </a:tr>
              <a:tr h="273348">
                <a:tc>
                  <a:txBody>
                    <a:bodyPr/>
                    <a:lstStyle/>
                    <a:p>
                      <a:pPr algn="ctr" fontAlgn="b"/>
                      <a:r>
                        <a:rPr lang="en-US" sz="1800" u="none" strike="noStrike"/>
                        <a:t>9</a:t>
                      </a:r>
                      <a:endParaRPr lang="en-US" sz="1800" b="0" i="0" u="none" strike="noStrike">
                        <a:latin typeface="Arial"/>
                      </a:endParaRPr>
                    </a:p>
                  </a:txBody>
                  <a:tcPr marL="0" marR="0" marT="0" marB="0" anchor="b"/>
                </a:tc>
                <a:tc>
                  <a:txBody>
                    <a:bodyPr/>
                    <a:lstStyle/>
                    <a:p>
                      <a:pPr algn="ctr" fontAlgn="b"/>
                      <a:r>
                        <a:rPr lang="en-US" sz="1800" u="none" strike="noStrike" dirty="0" smtClean="0"/>
                        <a:t>2.0</a:t>
                      </a:r>
                      <a:endParaRPr lang="en-US" sz="1800" b="0" i="0" u="none" strike="noStrike" dirty="0">
                        <a:latin typeface="Arial"/>
                      </a:endParaRPr>
                    </a:p>
                  </a:txBody>
                  <a:tcPr marL="0" marR="0" marT="0" marB="0" anchor="b"/>
                </a:tc>
              </a:tr>
              <a:tr h="273348">
                <a:tc>
                  <a:txBody>
                    <a:bodyPr/>
                    <a:lstStyle/>
                    <a:p>
                      <a:pPr algn="ctr" fontAlgn="b"/>
                      <a:r>
                        <a:rPr lang="en-US" sz="1800" u="none" strike="noStrike"/>
                        <a:t>10</a:t>
                      </a:r>
                      <a:endParaRPr lang="en-US" sz="1800" b="0" i="0" u="none" strike="noStrike">
                        <a:latin typeface="Arial"/>
                      </a:endParaRPr>
                    </a:p>
                  </a:txBody>
                  <a:tcPr marL="0" marR="0" marT="0" marB="0" anchor="b"/>
                </a:tc>
                <a:tc>
                  <a:txBody>
                    <a:bodyPr/>
                    <a:lstStyle/>
                    <a:p>
                      <a:pPr algn="ctr" fontAlgn="b"/>
                      <a:r>
                        <a:rPr lang="en-US" sz="1800" u="none" strike="noStrike" dirty="0"/>
                        <a:t>1.6</a:t>
                      </a:r>
                      <a:endParaRPr lang="en-US" sz="1800" b="0" i="0" u="none" strike="noStrike" dirty="0">
                        <a:latin typeface="Arial"/>
                      </a:endParaRPr>
                    </a:p>
                  </a:txBody>
                  <a:tcPr marL="0" marR="0" marT="0" marB="0" anchor="b"/>
                </a:tc>
              </a:tr>
              <a:tr h="273348">
                <a:tc>
                  <a:txBody>
                    <a:bodyPr/>
                    <a:lstStyle/>
                    <a:p>
                      <a:pPr algn="ctr" fontAlgn="b"/>
                      <a:r>
                        <a:rPr lang="en-US" sz="1800" u="none" strike="noStrike"/>
                        <a:t>11</a:t>
                      </a:r>
                      <a:endParaRPr lang="en-US" sz="1800" b="0" i="0" u="none" strike="noStrike">
                        <a:latin typeface="Arial"/>
                      </a:endParaRPr>
                    </a:p>
                  </a:txBody>
                  <a:tcPr marL="0" marR="0" marT="0" marB="0" anchor="b"/>
                </a:tc>
                <a:tc>
                  <a:txBody>
                    <a:bodyPr/>
                    <a:lstStyle/>
                    <a:p>
                      <a:pPr algn="ctr" fontAlgn="b"/>
                      <a:r>
                        <a:rPr lang="en-US" sz="1800" u="none" strike="noStrike" dirty="0"/>
                        <a:t>2.3</a:t>
                      </a:r>
                      <a:endParaRPr lang="en-US" sz="1800" b="0" i="0" u="none" strike="noStrike" dirty="0">
                        <a:latin typeface="Arial"/>
                      </a:endParaRPr>
                    </a:p>
                  </a:txBody>
                  <a:tcPr marL="0" marR="0" marT="0" marB="0" anchor="b"/>
                </a:tc>
              </a:tr>
              <a:tr h="273348">
                <a:tc>
                  <a:txBody>
                    <a:bodyPr/>
                    <a:lstStyle/>
                    <a:p>
                      <a:pPr algn="ctr" fontAlgn="b"/>
                      <a:r>
                        <a:rPr lang="en-US" sz="1800" u="none" strike="noStrike"/>
                        <a:t>12</a:t>
                      </a:r>
                      <a:endParaRPr lang="en-US" sz="1800" b="0" i="0" u="none" strike="noStrike">
                        <a:latin typeface="Arial"/>
                      </a:endParaRPr>
                    </a:p>
                  </a:txBody>
                  <a:tcPr marL="0" marR="0" marT="0" marB="0" anchor="b"/>
                </a:tc>
                <a:tc>
                  <a:txBody>
                    <a:bodyPr/>
                    <a:lstStyle/>
                    <a:p>
                      <a:pPr algn="ctr" fontAlgn="b"/>
                      <a:r>
                        <a:rPr lang="en-US" sz="1800" u="none" strike="noStrike"/>
                        <a:t>2.4</a:t>
                      </a:r>
                      <a:endParaRPr lang="en-US" sz="1800" b="0" i="0" u="none" strike="noStrike">
                        <a:latin typeface="Arial"/>
                      </a:endParaRPr>
                    </a:p>
                  </a:txBody>
                  <a:tcPr marL="0" marR="0" marT="0" marB="0" anchor="b"/>
                </a:tc>
              </a:tr>
              <a:tr h="273348">
                <a:tc>
                  <a:txBody>
                    <a:bodyPr/>
                    <a:lstStyle/>
                    <a:p>
                      <a:pPr algn="ctr" fontAlgn="b"/>
                      <a:r>
                        <a:rPr lang="en-US" sz="1800" u="none" strike="noStrike"/>
                        <a:t>13</a:t>
                      </a:r>
                      <a:endParaRPr lang="en-US" sz="1800" b="0" i="0" u="none" strike="noStrike">
                        <a:latin typeface="Arial"/>
                      </a:endParaRPr>
                    </a:p>
                  </a:txBody>
                  <a:tcPr marL="0" marR="0" marT="0" marB="0" anchor="b"/>
                </a:tc>
                <a:tc>
                  <a:txBody>
                    <a:bodyPr/>
                    <a:lstStyle/>
                    <a:p>
                      <a:pPr algn="ctr" fontAlgn="b"/>
                      <a:r>
                        <a:rPr lang="en-US" sz="1800" u="none" strike="noStrike" dirty="0"/>
                        <a:t>2.9</a:t>
                      </a:r>
                      <a:endParaRPr lang="en-US" sz="1800" b="0" i="0" u="none" strike="noStrike" dirty="0">
                        <a:latin typeface="Arial"/>
                      </a:endParaRPr>
                    </a:p>
                  </a:txBody>
                  <a:tcPr marL="0" marR="0" marT="0" marB="0" anchor="b"/>
                </a:tc>
              </a:tr>
              <a:tr h="273348">
                <a:tc>
                  <a:txBody>
                    <a:bodyPr/>
                    <a:lstStyle/>
                    <a:p>
                      <a:pPr algn="ctr" fontAlgn="b"/>
                      <a:r>
                        <a:rPr lang="en-US" sz="1800" u="none" strike="noStrike"/>
                        <a:t>14</a:t>
                      </a:r>
                      <a:endParaRPr lang="en-US" sz="1800" b="0" i="0" u="none" strike="noStrike">
                        <a:latin typeface="Arial"/>
                      </a:endParaRPr>
                    </a:p>
                  </a:txBody>
                  <a:tcPr marL="0" marR="0" marT="0" marB="0" anchor="b"/>
                </a:tc>
                <a:tc>
                  <a:txBody>
                    <a:bodyPr/>
                    <a:lstStyle/>
                    <a:p>
                      <a:pPr algn="ctr" fontAlgn="b"/>
                      <a:r>
                        <a:rPr lang="en-US" sz="1800" u="none" strike="noStrike" dirty="0"/>
                        <a:t>2.95</a:t>
                      </a:r>
                      <a:endParaRPr lang="en-US" sz="1800" b="0" i="0" u="none" strike="noStrike" dirty="0">
                        <a:latin typeface="Arial"/>
                      </a:endParaRPr>
                    </a:p>
                  </a:txBody>
                  <a:tcPr marL="0" marR="0" marT="0" marB="0" anchor="b"/>
                </a:tc>
              </a:tr>
              <a:tr h="273348">
                <a:tc>
                  <a:txBody>
                    <a:bodyPr/>
                    <a:lstStyle/>
                    <a:p>
                      <a:pPr algn="ctr" fontAlgn="b"/>
                      <a:r>
                        <a:rPr lang="en-US" sz="1800" u="none" strike="noStrike"/>
                        <a:t>15</a:t>
                      </a:r>
                      <a:endParaRPr lang="en-US" sz="1800" b="0" i="0" u="none" strike="noStrike">
                        <a:latin typeface="Arial"/>
                      </a:endParaRPr>
                    </a:p>
                  </a:txBody>
                  <a:tcPr marL="0" marR="0" marT="0" marB="0" anchor="b"/>
                </a:tc>
                <a:tc>
                  <a:txBody>
                    <a:bodyPr/>
                    <a:lstStyle/>
                    <a:p>
                      <a:pPr algn="ctr" fontAlgn="b"/>
                      <a:r>
                        <a:rPr lang="en-US" sz="1800" u="none" strike="noStrike" dirty="0"/>
                        <a:t>2.6</a:t>
                      </a:r>
                      <a:endParaRPr lang="en-US" sz="1800" b="0" i="0" u="none" strike="noStrike" dirty="0">
                        <a:latin typeface="Arial"/>
                      </a:endParaRPr>
                    </a:p>
                  </a:txBody>
                  <a:tcPr marL="0" marR="0" marT="0" marB="0" anchor="b"/>
                </a:tc>
              </a:tr>
              <a:tr h="273348">
                <a:tc>
                  <a:txBody>
                    <a:bodyPr/>
                    <a:lstStyle/>
                    <a:p>
                      <a:pPr algn="ctr" fontAlgn="b"/>
                      <a:endParaRPr lang="en-US" sz="1800" b="0" i="0" u="none" strike="noStrike">
                        <a:latin typeface="Arial"/>
                      </a:endParaRPr>
                    </a:p>
                  </a:txBody>
                  <a:tcPr marL="0" marR="0" marT="0" marB="0" anchor="b"/>
                </a:tc>
                <a:tc>
                  <a:txBody>
                    <a:bodyPr/>
                    <a:lstStyle/>
                    <a:p>
                      <a:pPr algn="ctr" fontAlgn="b"/>
                      <a:r>
                        <a:rPr lang="en-US" sz="1800" b="0" i="0" u="none" strike="noStrike" dirty="0" err="1" smtClean="0">
                          <a:latin typeface="Arial"/>
                        </a:rPr>
                        <a:t>Avg</a:t>
                      </a:r>
                      <a:r>
                        <a:rPr lang="en-US" sz="1800" b="0" i="0" u="none" strike="noStrike" baseline="0" dirty="0" smtClean="0">
                          <a:latin typeface="Arial"/>
                        </a:rPr>
                        <a:t> = 2.503  </a:t>
                      </a:r>
                      <a:r>
                        <a:rPr lang="el-GR" sz="1800" b="0" i="0" u="none" strike="noStrike" baseline="0" dirty="0" smtClean="0">
                          <a:latin typeface="Arial"/>
                        </a:rPr>
                        <a:t>σ</a:t>
                      </a:r>
                      <a:r>
                        <a:rPr lang="en-US" sz="1800" b="0" i="0" u="none" strike="noStrike" baseline="0" dirty="0" smtClean="0">
                          <a:latin typeface="Arial"/>
                        </a:rPr>
                        <a:t> = 0.435</a:t>
                      </a:r>
                      <a:endParaRPr lang="en-US" sz="1800" b="0" i="0" u="none" strike="noStrike" dirty="0">
                        <a:latin typeface="Arial"/>
                      </a:endParaRPr>
                    </a:p>
                  </a:txBody>
                  <a:tcPr marL="0" marR="0" marT="0" marB="0" anchor="b"/>
                </a:tc>
              </a:tr>
            </a:tbl>
          </a:graphicData>
        </a:graphic>
      </p:graphicFrame>
      <p:sp>
        <p:nvSpPr>
          <p:cNvPr id="4" name="Slide Number Placeholder 3"/>
          <p:cNvSpPr>
            <a:spLocks noGrp="1"/>
          </p:cNvSpPr>
          <p:nvPr>
            <p:ph type="sldNum" sz="quarter" idx="12"/>
          </p:nvPr>
        </p:nvSpPr>
        <p:spPr/>
        <p:txBody>
          <a:bodyPr/>
          <a:lstStyle/>
          <a:p>
            <a:pPr>
              <a:defRPr/>
            </a:pPr>
            <a:fld id="{44A786BB-DBDC-4E12-98B3-68366430E6B9}" type="slidenum">
              <a:rPr lang="en-US"/>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7CC8B31-16FF-43C5-8413-4235EB237AA9}" type="slidenum">
              <a:rPr lang="en-US"/>
              <a:pPr>
                <a:defRPr/>
              </a:pPr>
              <a:t>6</a:t>
            </a:fld>
            <a:endParaRPr lang="en-US"/>
          </a:p>
        </p:txBody>
      </p:sp>
      <p:graphicFrame>
        <p:nvGraphicFramePr>
          <p:cNvPr id="5" name="Content Placeholder 4"/>
          <p:cNvGraphicFramePr>
            <a:graphicFrameLocks noGrp="1"/>
          </p:cNvGraphicFramePr>
          <p:nvPr>
            <p:ph idx="1"/>
          </p:nvPr>
        </p:nvGraphicFramePr>
        <p:xfrm>
          <a:off x="457200" y="533400"/>
          <a:ext cx="8229600" cy="576103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Want to Monitor Trends</a:t>
            </a:r>
            <a:br>
              <a:rPr lang="en-US" dirty="0" smtClean="0"/>
            </a:br>
            <a:endParaRPr lang="en-US" dirty="0"/>
          </a:p>
        </p:txBody>
      </p:sp>
      <p:sp>
        <p:nvSpPr>
          <p:cNvPr id="3" name="Content Placeholder 2"/>
          <p:cNvSpPr>
            <a:spLocks noGrp="1"/>
          </p:cNvSpPr>
          <p:nvPr>
            <p:ph idx="1"/>
          </p:nvPr>
        </p:nvSpPr>
        <p:spPr/>
        <p:txBody>
          <a:bodyPr/>
          <a:lstStyle/>
          <a:p>
            <a:r>
              <a:rPr lang="en-US" dirty="0" smtClean="0"/>
              <a:t>The Control Chart monitors repeated measurements to ensure they are within limits.</a:t>
            </a:r>
          </a:p>
          <a:p>
            <a:r>
              <a:rPr lang="en-US" dirty="0" smtClean="0"/>
              <a:t>The X-axis is typically time but can be batches, groups, tests, anything to compare.</a:t>
            </a:r>
            <a:endParaRPr lang="en-US" dirty="0"/>
          </a:p>
        </p:txBody>
      </p:sp>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3400" y="228600"/>
            <a:ext cx="8229600" cy="1143000"/>
          </a:xfrm>
        </p:spPr>
        <p:txBody>
          <a:bodyPr>
            <a:normAutofit fontScale="90000"/>
          </a:bodyPr>
          <a:lstStyle/>
          <a:p>
            <a:pPr algn="ctr"/>
            <a:r>
              <a:rPr lang="en-US" dirty="0" smtClean="0"/>
              <a:t>Trends Monitored with Statistical Accuracy</a:t>
            </a:r>
            <a:endParaRPr lang="en-US" dirty="0"/>
          </a:p>
        </p:txBody>
      </p:sp>
      <p:sp>
        <p:nvSpPr>
          <p:cNvPr id="4" name="Slide Number Placeholder 3"/>
          <p:cNvSpPr>
            <a:spLocks noGrp="1"/>
          </p:cNvSpPr>
          <p:nvPr>
            <p:ph type="sldNum" sz="quarter" idx="12"/>
          </p:nvPr>
        </p:nvSpPr>
        <p:spPr/>
        <p:txBody>
          <a:bodyPr/>
          <a:lstStyle/>
          <a:p>
            <a:pPr>
              <a:defRPr/>
            </a:pPr>
            <a:fld id="{5804F501-D88A-4E79-948C-4E5BC315E3C1}" type="slidenum">
              <a:rPr lang="en-US"/>
              <a:pPr>
                <a:defRPr/>
              </a:pPr>
              <a:t>8</a:t>
            </a:fld>
            <a:endParaRPr lang="en-US"/>
          </a:p>
        </p:txBody>
      </p:sp>
      <p:sp>
        <p:nvSpPr>
          <p:cNvPr id="9218" name="Content Placeholder 2"/>
          <p:cNvSpPr>
            <a:spLocks noGrp="1"/>
          </p:cNvSpPr>
          <p:nvPr>
            <p:ph idx="4294967295"/>
          </p:nvPr>
        </p:nvSpPr>
        <p:spPr>
          <a:xfrm>
            <a:off x="304800" y="1219200"/>
            <a:ext cx="8229600" cy="4114800"/>
          </a:xfrm>
        </p:spPr>
        <p:txBody>
          <a:bodyPr/>
          <a:lstStyle/>
          <a:p>
            <a:pPr eaLnBrk="1" hangingPunct="1"/>
            <a:endParaRPr lang="en-US" dirty="0" smtClean="0"/>
          </a:p>
          <a:p>
            <a:pPr eaLnBrk="1" hangingPunct="1"/>
            <a:r>
              <a:rPr lang="en-US" dirty="0" smtClean="0"/>
              <a:t>The simplest and best known indicator is the presence of a point beyond the 3</a:t>
            </a:r>
            <a:r>
              <a:rPr lang="en-US" dirty="0" smtClean="0">
                <a:sym typeface="Symbol" pitchFamily="18" charset="2"/>
              </a:rPr>
              <a:t></a:t>
            </a:r>
            <a:r>
              <a:rPr lang="en-US" dirty="0" smtClean="0"/>
              <a:t> control limits.</a:t>
            </a:r>
          </a:p>
          <a:p>
            <a:pPr eaLnBrk="1" hangingPunct="1"/>
            <a:r>
              <a:rPr lang="en-US" dirty="0" smtClean="0"/>
              <a:t>Because in a normal distribution 99.73% of the population will fall within </a:t>
            </a:r>
            <a:r>
              <a:rPr lang="en-US" dirty="0" smtClean="0">
                <a:sym typeface="Symbol" pitchFamily="18" charset="2"/>
              </a:rPr>
              <a:t></a:t>
            </a:r>
            <a:r>
              <a:rPr lang="en-US" dirty="0" smtClean="0"/>
              <a:t> 3</a:t>
            </a:r>
            <a:r>
              <a:rPr lang="en-US" dirty="0" smtClean="0">
                <a:sym typeface="Symbol" pitchFamily="18" charset="2"/>
              </a:rPr>
              <a:t></a:t>
            </a:r>
            <a:r>
              <a:rPr lang="en-US" dirty="0" smtClean="0"/>
              <a:t> of the mean.</a:t>
            </a:r>
          </a:p>
          <a:p>
            <a:pPr eaLnBrk="1" hangingPunct="1"/>
            <a:r>
              <a:rPr lang="en-US" dirty="0" smtClean="0"/>
              <a:t>This means only a .27% chance that a point will fall outside those limits.  In other words, there is a 99.73% chance that the points outside the limits are the result of non-random causes.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Conditional Testing</a:t>
            </a:r>
            <a:endParaRPr lang="en-US" dirty="0"/>
          </a:p>
        </p:txBody>
      </p:sp>
      <p:sp>
        <p:nvSpPr>
          <p:cNvPr id="10242" name="Content Placeholder 2"/>
          <p:cNvSpPr>
            <a:spLocks noGrp="1"/>
          </p:cNvSpPr>
          <p:nvPr>
            <p:ph idx="1"/>
          </p:nvPr>
        </p:nvSpPr>
        <p:spPr/>
        <p:txBody>
          <a:bodyPr/>
          <a:lstStyle/>
          <a:p>
            <a:pPr eaLnBrk="1" hangingPunct="1"/>
            <a:r>
              <a:rPr lang="en-US" dirty="0" smtClean="0"/>
              <a:t>Additional tests are also based on the same sort of reasoning—</a:t>
            </a:r>
          </a:p>
          <a:p>
            <a:pPr eaLnBrk="1" hangingPunct="1"/>
            <a:endParaRPr lang="en-US" dirty="0" smtClean="0"/>
          </a:p>
          <a:p>
            <a:pPr eaLnBrk="1" hangingPunct="1"/>
            <a:r>
              <a:rPr lang="en-US" dirty="0" smtClean="0"/>
              <a:t>There is a significantly small probability that any of the phenomena are the result of chance alone.</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8879BA9B-3F40-4E7E-B892-CED9CF4D40B5}" type="slidenum">
              <a:rPr lang="en-US"/>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solidFill>
                  <a:schemeClr val="tx2">
                    <a:tint val="100000"/>
                    <a:satMod val="250000"/>
                  </a:schemeClr>
                </a:solidFill>
              </a:rPr>
              <a:t>Additional Tests</a:t>
            </a:r>
            <a:endParaRPr lang="en-US" dirty="0">
              <a:solidFill>
                <a:schemeClr val="tx2">
                  <a:tint val="100000"/>
                  <a:satMod val="250000"/>
                </a:schemeClr>
              </a:solidFill>
            </a:endParaRPr>
          </a:p>
        </p:txBody>
      </p:sp>
      <p:sp>
        <p:nvSpPr>
          <p:cNvPr id="12291" name="Content Placeholder 2"/>
          <p:cNvSpPr>
            <a:spLocks noGrp="1"/>
          </p:cNvSpPr>
          <p:nvPr>
            <p:ph idx="1"/>
          </p:nvPr>
        </p:nvSpPr>
        <p:spPr/>
        <p:txBody>
          <a:bodyPr/>
          <a:lstStyle/>
          <a:p>
            <a:pPr marL="320040" indent="-320040" eaLnBrk="1" fontAlgn="auto" hangingPunct="1">
              <a:spcAft>
                <a:spcPts val="0"/>
              </a:spcAft>
              <a:buFont typeface="Wingdings 2"/>
              <a:buChar char=""/>
              <a:defRPr/>
            </a:pPr>
            <a:r>
              <a:rPr lang="en-US" dirty="0" smtClean="0"/>
              <a:t>One point outside the 3</a:t>
            </a:r>
            <a:r>
              <a:rPr lang="en-US" dirty="0" smtClean="0">
                <a:sym typeface="Symbol"/>
              </a:rPr>
              <a:t></a:t>
            </a:r>
            <a:r>
              <a:rPr lang="en-US" dirty="0" smtClean="0"/>
              <a:t> limits</a:t>
            </a:r>
          </a:p>
          <a:p>
            <a:pPr marL="320040" indent="-320040" eaLnBrk="1" fontAlgn="auto" hangingPunct="1">
              <a:spcAft>
                <a:spcPts val="0"/>
              </a:spcAft>
              <a:buFont typeface="Wingdings 2"/>
              <a:buChar char=""/>
              <a:defRPr/>
            </a:pPr>
            <a:r>
              <a:rPr lang="en-US" dirty="0" smtClean="0"/>
              <a:t>Two out of three consecutive points more than 2</a:t>
            </a:r>
            <a:r>
              <a:rPr lang="en-US" dirty="0" smtClean="0">
                <a:sym typeface="Symbol"/>
              </a:rPr>
              <a:t></a:t>
            </a:r>
            <a:r>
              <a:rPr lang="en-US" dirty="0" smtClean="0"/>
              <a:t> away from the mean on one side.</a:t>
            </a:r>
          </a:p>
          <a:p>
            <a:pPr marL="320040" indent="-320040" eaLnBrk="1" fontAlgn="auto" hangingPunct="1">
              <a:spcAft>
                <a:spcPts val="0"/>
              </a:spcAft>
              <a:buFont typeface="Wingdings 2"/>
              <a:buChar char=""/>
              <a:defRPr/>
            </a:pPr>
            <a:r>
              <a:rPr lang="en-US" dirty="0" smtClean="0"/>
              <a:t>Four out of five consecutive points more than 1</a:t>
            </a:r>
            <a:r>
              <a:rPr lang="en-US" dirty="0" smtClean="0">
                <a:sym typeface="Symbol"/>
              </a:rPr>
              <a:t></a:t>
            </a:r>
            <a:r>
              <a:rPr lang="en-US" dirty="0" smtClean="0"/>
              <a:t> away from the mean on one side</a:t>
            </a:r>
          </a:p>
          <a:p>
            <a:pPr eaLnBrk="1" hangingPunct="1">
              <a:buFont typeface="Wingdings 2" pitchFamily="18" charset="2"/>
              <a:buNone/>
              <a:defRPr/>
            </a:pPr>
            <a:endParaRPr lang="en-US" dirty="0" smtClean="0"/>
          </a:p>
        </p:txBody>
      </p:sp>
      <p:sp>
        <p:nvSpPr>
          <p:cNvPr id="4" name="Slide Number Placeholder 3"/>
          <p:cNvSpPr>
            <a:spLocks noGrp="1"/>
          </p:cNvSpPr>
          <p:nvPr>
            <p:ph type="sldNum" sz="quarter" idx="12"/>
          </p:nvPr>
        </p:nvSpPr>
        <p:spPr/>
        <p:txBody>
          <a:bodyPr/>
          <a:lstStyle/>
          <a:p>
            <a:pPr>
              <a:defRPr/>
            </a:pPr>
            <a:fld id="{92798432-B173-485E-84F7-5C781012EF24}" type="slidenum">
              <a:rPr lang="en-US"/>
              <a:pPr>
                <a:defRPr/>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solidFill>
                  <a:schemeClr val="tx2">
                    <a:tint val="100000"/>
                    <a:satMod val="250000"/>
                  </a:schemeClr>
                </a:solidFill>
              </a:rPr>
              <a:t>Additional Tests</a:t>
            </a:r>
            <a:endParaRPr lang="en-US" dirty="0">
              <a:solidFill>
                <a:schemeClr val="tx2">
                  <a:tint val="100000"/>
                  <a:satMod val="250000"/>
                </a:schemeClr>
              </a:solidFill>
            </a:endParaRPr>
          </a:p>
        </p:txBody>
      </p:sp>
      <p:sp>
        <p:nvSpPr>
          <p:cNvPr id="13315" name="Content Placeholder 2"/>
          <p:cNvSpPr>
            <a:spLocks noGrp="1"/>
          </p:cNvSpPr>
          <p:nvPr>
            <p:ph idx="1"/>
          </p:nvPr>
        </p:nvSpPr>
        <p:spPr/>
        <p:txBody>
          <a:bodyPr/>
          <a:lstStyle/>
          <a:p>
            <a:pPr marL="320040" indent="-320040" eaLnBrk="1" fontAlgn="auto" hangingPunct="1">
              <a:spcAft>
                <a:spcPts val="0"/>
              </a:spcAft>
              <a:buFont typeface="Wingdings 2"/>
              <a:buChar char=""/>
              <a:defRPr/>
            </a:pPr>
            <a:r>
              <a:rPr lang="en-US" dirty="0" smtClean="0"/>
              <a:t>Seven consecutive points on one side of the mean</a:t>
            </a:r>
          </a:p>
          <a:p>
            <a:pPr marL="320040" indent="-320040" eaLnBrk="1" fontAlgn="auto" hangingPunct="1">
              <a:spcAft>
                <a:spcPts val="0"/>
              </a:spcAft>
              <a:buFont typeface="Wingdings 2"/>
              <a:buChar char=""/>
              <a:defRPr/>
            </a:pPr>
            <a:r>
              <a:rPr lang="en-US" dirty="0" smtClean="0"/>
              <a:t>Six consecutive points trending up or down</a:t>
            </a:r>
          </a:p>
          <a:p>
            <a:pPr marL="320040" indent="-320040" eaLnBrk="1" fontAlgn="auto" hangingPunct="1">
              <a:spcAft>
                <a:spcPts val="0"/>
              </a:spcAft>
              <a:buFont typeface="Wingdings 2"/>
              <a:buChar char=""/>
              <a:defRPr/>
            </a:pPr>
            <a:r>
              <a:rPr lang="en-US" dirty="0" smtClean="0"/>
              <a:t>Fourteen consecutive points alternating up or down</a:t>
            </a:r>
          </a:p>
          <a:p>
            <a:pPr eaLnBrk="1" hangingPunct="1">
              <a:defRPr/>
            </a:pPr>
            <a:endParaRPr lang="en-US" dirty="0" smtClean="0"/>
          </a:p>
        </p:txBody>
      </p:sp>
      <p:sp>
        <p:nvSpPr>
          <p:cNvPr id="4" name="Slide Number Placeholder 3"/>
          <p:cNvSpPr>
            <a:spLocks noGrp="1"/>
          </p:cNvSpPr>
          <p:nvPr>
            <p:ph type="sldNum" sz="quarter" idx="12"/>
          </p:nvPr>
        </p:nvSpPr>
        <p:spPr/>
        <p:txBody>
          <a:bodyPr/>
          <a:lstStyle/>
          <a:p>
            <a:pPr>
              <a:defRPr/>
            </a:pPr>
            <a:fld id="{0AB344ED-8CBC-4663-99A2-37338F229105}" type="slidenum">
              <a:rPr lang="en-US"/>
              <a:pPr>
                <a:defRPr/>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Control Chart Areas of Interest</a:t>
            </a:r>
            <a:br>
              <a:rPr lang="en-US" dirty="0" smtClean="0"/>
            </a:br>
            <a:endParaRPr lang="en-US" dirty="0"/>
          </a:p>
        </p:txBody>
      </p:sp>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12</a:t>
            </a:fld>
            <a:endParaRPr lang="en-US"/>
          </a:p>
        </p:txBody>
      </p:sp>
      <p:graphicFrame>
        <p:nvGraphicFramePr>
          <p:cNvPr id="5" name="Content Placeholder 4"/>
          <p:cNvGraphicFramePr>
            <a:graphicFrameLocks noGrp="1"/>
          </p:cNvGraphicFramePr>
          <p:nvPr>
            <p:ph idx="1"/>
          </p:nvPr>
        </p:nvGraphicFramePr>
        <p:xfrm>
          <a:off x="457200" y="2179638"/>
          <a:ext cx="82296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295400" y="3733800"/>
            <a:ext cx="1160895" cy="523220"/>
          </a:xfrm>
          <a:prstGeom prst="rect">
            <a:avLst/>
          </a:prstGeom>
          <a:noFill/>
        </p:spPr>
        <p:txBody>
          <a:bodyPr wrap="square" rtlCol="0">
            <a:spAutoFit/>
          </a:bodyPr>
          <a:lstStyle/>
          <a:p>
            <a:pPr>
              <a:buNone/>
            </a:pPr>
            <a:r>
              <a:rPr lang="en-US" sz="2800" dirty="0" smtClean="0">
                <a:solidFill>
                  <a:schemeClr val="bg1"/>
                </a:solidFill>
              </a:rPr>
              <a:t>Mean</a:t>
            </a:r>
            <a:endParaRPr lang="en-US" sz="28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Different Control Chart Rules</a:t>
            </a:r>
            <a:br>
              <a:rPr lang="en-US" dirty="0" smtClean="0"/>
            </a:br>
            <a:endParaRPr lang="en-US" dirty="0"/>
          </a:p>
        </p:txBody>
      </p:sp>
      <p:graphicFrame>
        <p:nvGraphicFramePr>
          <p:cNvPr id="5" name="Content Placeholder 4"/>
          <p:cNvGraphicFramePr>
            <a:graphicFrameLocks noGrp="1"/>
          </p:cNvGraphicFramePr>
          <p:nvPr>
            <p:ph idx="1"/>
          </p:nvPr>
        </p:nvGraphicFramePr>
        <p:xfrm>
          <a:off x="457200" y="2179638"/>
          <a:ext cx="7772399" cy="3606800"/>
        </p:xfrm>
        <a:graphic>
          <a:graphicData uri="http://schemas.openxmlformats.org/drawingml/2006/table">
            <a:tbl>
              <a:tblPr firstRow="1" bandRow="1">
                <a:tableStyleId>{073A0DAA-6AF3-43AB-8588-CEC1D06C72B9}</a:tableStyleId>
              </a:tblPr>
              <a:tblGrid>
                <a:gridCol w="3962400"/>
                <a:gridCol w="762000"/>
                <a:gridCol w="762000"/>
                <a:gridCol w="838200"/>
                <a:gridCol w="762000"/>
                <a:gridCol w="685799"/>
              </a:tblGrid>
              <a:tr h="370840">
                <a:tc>
                  <a:txBody>
                    <a:bodyPr/>
                    <a:lstStyle/>
                    <a:p>
                      <a:r>
                        <a:rPr lang="en-US" dirty="0" smtClean="0"/>
                        <a:t>Control Chart Rules</a:t>
                      </a:r>
                      <a:endParaRPr lang="en-US" dirty="0"/>
                    </a:p>
                  </a:txBody>
                  <a:tcPr/>
                </a:tc>
                <a:tc>
                  <a:txBody>
                    <a:bodyPr/>
                    <a:lstStyle/>
                    <a:p>
                      <a:r>
                        <a:rPr lang="en-US" dirty="0" err="1" smtClean="0"/>
                        <a:t>Nelsn</a:t>
                      </a:r>
                      <a:endParaRPr lang="en-US" dirty="0" smtClean="0"/>
                    </a:p>
                    <a:p>
                      <a:r>
                        <a:rPr lang="en-US" dirty="0" err="1" smtClean="0"/>
                        <a:t>Juran</a:t>
                      </a:r>
                      <a:endParaRPr lang="en-US" dirty="0"/>
                    </a:p>
                  </a:txBody>
                  <a:tcPr/>
                </a:tc>
                <a:tc>
                  <a:txBody>
                    <a:bodyPr/>
                    <a:lstStyle/>
                    <a:p>
                      <a:r>
                        <a:rPr lang="en-US" dirty="0" smtClean="0"/>
                        <a:t>AIAG</a:t>
                      </a:r>
                      <a:endParaRPr lang="en-US" dirty="0"/>
                    </a:p>
                  </a:txBody>
                  <a:tcPr/>
                </a:tc>
                <a:tc>
                  <a:txBody>
                    <a:bodyPr/>
                    <a:lstStyle/>
                    <a:p>
                      <a:r>
                        <a:rPr lang="en-US" dirty="0" smtClean="0"/>
                        <a:t>Mont</a:t>
                      </a:r>
                    </a:p>
                    <a:p>
                      <a:r>
                        <a:rPr lang="en-US" dirty="0" err="1" smtClean="0"/>
                        <a:t>gmery</a:t>
                      </a:r>
                      <a:endParaRPr lang="en-US" dirty="0" smtClean="0"/>
                    </a:p>
                  </a:txBody>
                  <a:tcPr/>
                </a:tc>
                <a:tc>
                  <a:txBody>
                    <a:bodyPr/>
                    <a:lstStyle/>
                    <a:p>
                      <a:r>
                        <a:rPr lang="en-US" dirty="0" smtClean="0"/>
                        <a:t>West-</a:t>
                      </a:r>
                      <a:r>
                        <a:rPr lang="en-US" dirty="0" err="1" smtClean="0"/>
                        <a:t>Elec</a:t>
                      </a:r>
                      <a:endParaRPr lang="en-US" dirty="0"/>
                    </a:p>
                  </a:txBody>
                  <a:tcPr/>
                </a:tc>
                <a:tc>
                  <a:txBody>
                    <a:bodyPr/>
                    <a:lstStyle/>
                    <a:p>
                      <a:r>
                        <a:rPr lang="en-US" dirty="0" err="1" smtClean="0"/>
                        <a:t>HlthCare</a:t>
                      </a:r>
                      <a:endParaRPr lang="en-US" dirty="0"/>
                    </a:p>
                  </a:txBody>
                  <a:tcPr/>
                </a:tc>
              </a:tr>
              <a:tr h="370840">
                <a:tc>
                  <a:txBody>
                    <a:bodyPr/>
                    <a:lstStyle/>
                    <a:p>
                      <a:r>
                        <a:rPr lang="en-US" dirty="0" smtClean="0"/>
                        <a:t>Points above UCL or below LCL</a:t>
                      </a:r>
                      <a:endParaRPr lang="en-US" dirty="0"/>
                    </a:p>
                  </a:txBody>
                  <a:tcPr/>
                </a:tc>
                <a:tc>
                  <a:txBody>
                    <a:bodyPr/>
                    <a:lstStyle/>
                    <a:p>
                      <a:r>
                        <a:rPr lang="en-US" dirty="0" smtClean="0"/>
                        <a:t>1</a:t>
                      </a:r>
                      <a:endParaRPr lang="en-US" dirty="0"/>
                    </a:p>
                  </a:txBody>
                  <a:tcPr anchor="ctr" anchorCtr="1"/>
                </a:tc>
                <a:tc>
                  <a:txBody>
                    <a:bodyPr/>
                    <a:lstStyle/>
                    <a:p>
                      <a:r>
                        <a:rPr lang="en-US" dirty="0" smtClean="0"/>
                        <a:t>1</a:t>
                      </a:r>
                      <a:endParaRPr lang="en-US" dirty="0"/>
                    </a:p>
                  </a:txBody>
                  <a:tcPr anchor="ctr" anchorCtr="1"/>
                </a:tc>
                <a:tc>
                  <a:txBody>
                    <a:bodyPr/>
                    <a:lstStyle/>
                    <a:p>
                      <a:r>
                        <a:rPr lang="en-US" dirty="0" smtClean="0"/>
                        <a:t>1</a:t>
                      </a:r>
                      <a:endParaRPr lang="en-US" dirty="0"/>
                    </a:p>
                  </a:txBody>
                  <a:tcPr anchor="ctr" anchorCtr="1"/>
                </a:tc>
                <a:tc>
                  <a:txBody>
                    <a:bodyPr/>
                    <a:lstStyle/>
                    <a:p>
                      <a:r>
                        <a:rPr lang="en-US" dirty="0" smtClean="0"/>
                        <a:t>1</a:t>
                      </a:r>
                      <a:endParaRPr lang="en-US" dirty="0"/>
                    </a:p>
                  </a:txBody>
                  <a:tcPr anchor="ctr" anchorCtr="1"/>
                </a:tc>
                <a:tc>
                  <a:txBody>
                    <a:bodyPr/>
                    <a:lstStyle/>
                    <a:p>
                      <a:r>
                        <a:rPr lang="en-US" dirty="0" smtClean="0"/>
                        <a:t>1</a:t>
                      </a:r>
                      <a:endParaRPr lang="en-US" dirty="0"/>
                    </a:p>
                  </a:txBody>
                  <a:tcPr anchor="ctr" anchorCtr="1"/>
                </a:tc>
              </a:tr>
              <a:tr h="370840">
                <a:tc>
                  <a:txBody>
                    <a:bodyPr/>
                    <a:lstStyle/>
                    <a:p>
                      <a:r>
                        <a:rPr lang="en-US" dirty="0" smtClean="0"/>
                        <a:t>Zone A </a:t>
                      </a:r>
                      <a:r>
                        <a:rPr lang="en-US" i="1" dirty="0" smtClean="0"/>
                        <a:t>n</a:t>
                      </a:r>
                      <a:r>
                        <a:rPr lang="en-US" dirty="0" smtClean="0"/>
                        <a:t> of </a:t>
                      </a:r>
                      <a:r>
                        <a:rPr lang="en-US" i="1" dirty="0" smtClean="0"/>
                        <a:t>n+1</a:t>
                      </a:r>
                      <a:r>
                        <a:rPr lang="en-US" dirty="0" smtClean="0"/>
                        <a:t> points above /below 2 </a:t>
                      </a:r>
                      <a:r>
                        <a:rPr lang="en-US" dirty="0" smtClean="0">
                          <a:sym typeface="Symbol"/>
                        </a:rPr>
                        <a:t></a:t>
                      </a:r>
                      <a:endParaRPr lang="en-US" dirty="0"/>
                    </a:p>
                  </a:txBody>
                  <a:tcPr/>
                </a:tc>
                <a:tc>
                  <a:txBody>
                    <a:bodyPr/>
                    <a:lstStyle/>
                    <a:p>
                      <a:r>
                        <a:rPr lang="en-US" dirty="0" smtClean="0"/>
                        <a:t>2</a:t>
                      </a:r>
                      <a:endParaRPr lang="en-US" dirty="0"/>
                    </a:p>
                  </a:txBody>
                  <a:tcPr anchor="ctr" anchorCtr="1"/>
                </a:tc>
                <a:tc>
                  <a:txBody>
                    <a:bodyPr/>
                    <a:lstStyle/>
                    <a:p>
                      <a:r>
                        <a:rPr lang="en-US" dirty="0" smtClean="0"/>
                        <a:t>2</a:t>
                      </a:r>
                      <a:endParaRPr lang="en-US" dirty="0"/>
                    </a:p>
                  </a:txBody>
                  <a:tcPr anchor="ctr" anchorCtr="1"/>
                </a:tc>
                <a:tc>
                  <a:txBody>
                    <a:bodyPr/>
                    <a:lstStyle/>
                    <a:p>
                      <a:r>
                        <a:rPr lang="en-US" dirty="0" smtClean="0"/>
                        <a:t>2</a:t>
                      </a:r>
                      <a:endParaRPr lang="en-US" dirty="0"/>
                    </a:p>
                  </a:txBody>
                  <a:tcPr anchor="ctr" anchorCtr="1"/>
                </a:tc>
                <a:tc>
                  <a:txBody>
                    <a:bodyPr/>
                    <a:lstStyle/>
                    <a:p>
                      <a:r>
                        <a:rPr lang="en-US" dirty="0" smtClean="0"/>
                        <a:t>2</a:t>
                      </a:r>
                      <a:endParaRPr lang="en-US" dirty="0"/>
                    </a:p>
                  </a:txBody>
                  <a:tcPr anchor="ctr" anchorCtr="1"/>
                </a:tc>
                <a:tc>
                  <a:txBody>
                    <a:bodyPr/>
                    <a:lstStyle/>
                    <a:p>
                      <a:r>
                        <a:rPr lang="en-US" dirty="0" smtClean="0"/>
                        <a:t>2</a:t>
                      </a:r>
                      <a:endParaRPr lang="en-US" dirty="0"/>
                    </a:p>
                  </a:txBody>
                  <a:tcPr anchor="ctr" anchorCtr="1"/>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Zone B </a:t>
                      </a:r>
                      <a:r>
                        <a:rPr lang="en-US" i="1" dirty="0" smtClean="0"/>
                        <a:t>n</a:t>
                      </a:r>
                      <a:r>
                        <a:rPr lang="en-US" dirty="0" smtClean="0"/>
                        <a:t> of </a:t>
                      </a:r>
                      <a:r>
                        <a:rPr lang="en-US" i="1" dirty="0" smtClean="0"/>
                        <a:t>n+1</a:t>
                      </a:r>
                      <a:r>
                        <a:rPr lang="en-US" dirty="0" smtClean="0"/>
                        <a:t> points above /below 1 </a:t>
                      </a:r>
                      <a:r>
                        <a:rPr lang="en-US" dirty="0" smtClean="0">
                          <a:sym typeface="Symbol"/>
                        </a:rPr>
                        <a:t></a:t>
                      </a:r>
                      <a:endParaRPr lang="en-US" dirty="0" smtClean="0"/>
                    </a:p>
                  </a:txBody>
                  <a:tcPr/>
                </a:tc>
                <a:tc>
                  <a:txBody>
                    <a:bodyPr/>
                    <a:lstStyle/>
                    <a:p>
                      <a:r>
                        <a:rPr lang="en-US" dirty="0" smtClean="0"/>
                        <a:t>4</a:t>
                      </a:r>
                      <a:endParaRPr lang="en-US" dirty="0"/>
                    </a:p>
                  </a:txBody>
                  <a:tcPr anchor="ctr" anchorCtr="1"/>
                </a:tc>
                <a:tc>
                  <a:txBody>
                    <a:bodyPr/>
                    <a:lstStyle/>
                    <a:p>
                      <a:r>
                        <a:rPr lang="en-US" dirty="0" smtClean="0"/>
                        <a:t>4</a:t>
                      </a:r>
                      <a:endParaRPr lang="en-US" dirty="0"/>
                    </a:p>
                  </a:txBody>
                  <a:tcPr anchor="ctr" anchorCtr="1"/>
                </a:tc>
                <a:tc>
                  <a:txBody>
                    <a:bodyPr/>
                    <a:lstStyle/>
                    <a:p>
                      <a:r>
                        <a:rPr lang="en-US" dirty="0" smtClean="0"/>
                        <a:t>4</a:t>
                      </a:r>
                      <a:endParaRPr lang="en-US" dirty="0"/>
                    </a:p>
                  </a:txBody>
                  <a:tcPr anchor="ctr" anchorCtr="1"/>
                </a:tc>
                <a:tc>
                  <a:txBody>
                    <a:bodyPr/>
                    <a:lstStyle/>
                    <a:p>
                      <a:r>
                        <a:rPr lang="en-US" dirty="0" smtClean="0"/>
                        <a:t>4</a:t>
                      </a:r>
                      <a:endParaRPr lang="en-US" dirty="0"/>
                    </a:p>
                  </a:txBody>
                  <a:tcPr anchor="ctr" anchorCtr="1"/>
                </a:tc>
                <a:tc>
                  <a:txBody>
                    <a:bodyPr/>
                    <a:lstStyle/>
                    <a:p>
                      <a:endParaRPr lang="en-US" dirty="0"/>
                    </a:p>
                  </a:txBody>
                  <a:tcPr anchor="ctr" anchorCtr="1"/>
                </a:tc>
              </a:tr>
              <a:tr h="370840">
                <a:tc>
                  <a:txBody>
                    <a:bodyPr/>
                    <a:lstStyle/>
                    <a:p>
                      <a:r>
                        <a:rPr lang="en-US" i="1" dirty="0" smtClean="0"/>
                        <a:t>n</a:t>
                      </a:r>
                      <a:r>
                        <a:rPr lang="en-US" i="1" baseline="0" dirty="0" smtClean="0"/>
                        <a:t> </a:t>
                      </a:r>
                      <a:r>
                        <a:rPr lang="en-US" i="0" baseline="0" dirty="0" smtClean="0"/>
                        <a:t>points in a row above or below center</a:t>
                      </a:r>
                      <a:endParaRPr lang="en-US" i="1" dirty="0"/>
                    </a:p>
                  </a:txBody>
                  <a:tcPr/>
                </a:tc>
                <a:tc>
                  <a:txBody>
                    <a:bodyPr/>
                    <a:lstStyle/>
                    <a:p>
                      <a:r>
                        <a:rPr lang="en-US" dirty="0" smtClean="0"/>
                        <a:t>9</a:t>
                      </a:r>
                      <a:endParaRPr lang="en-US" dirty="0"/>
                    </a:p>
                  </a:txBody>
                  <a:tcPr anchor="ctr" anchorCtr="1"/>
                </a:tc>
                <a:tc>
                  <a:txBody>
                    <a:bodyPr/>
                    <a:lstStyle/>
                    <a:p>
                      <a:r>
                        <a:rPr lang="en-US" dirty="0" smtClean="0"/>
                        <a:t>7</a:t>
                      </a:r>
                      <a:endParaRPr lang="en-US" dirty="0"/>
                    </a:p>
                  </a:txBody>
                  <a:tcPr anchor="ctr" anchorCtr="1"/>
                </a:tc>
                <a:tc>
                  <a:txBody>
                    <a:bodyPr/>
                    <a:lstStyle/>
                    <a:p>
                      <a:r>
                        <a:rPr lang="en-US" dirty="0" smtClean="0"/>
                        <a:t>8</a:t>
                      </a:r>
                      <a:endParaRPr lang="en-US" dirty="0"/>
                    </a:p>
                  </a:txBody>
                  <a:tcPr anchor="ctr" anchorCtr="1"/>
                </a:tc>
                <a:tc>
                  <a:txBody>
                    <a:bodyPr/>
                    <a:lstStyle/>
                    <a:p>
                      <a:r>
                        <a:rPr lang="en-US" dirty="0" smtClean="0"/>
                        <a:t>8</a:t>
                      </a:r>
                      <a:endParaRPr lang="en-US" dirty="0"/>
                    </a:p>
                  </a:txBody>
                  <a:tcPr anchor="ctr" anchorCtr="1"/>
                </a:tc>
                <a:tc>
                  <a:txBody>
                    <a:bodyPr/>
                    <a:lstStyle/>
                    <a:p>
                      <a:r>
                        <a:rPr lang="en-US" dirty="0" smtClean="0"/>
                        <a:t>8</a:t>
                      </a:r>
                      <a:endParaRPr lang="en-US" dirty="0"/>
                    </a:p>
                  </a:txBody>
                  <a:tcPr anchor="ctr" anchorCtr="1"/>
                </a:tc>
              </a:tr>
              <a:tr h="370840">
                <a:tc>
                  <a:txBody>
                    <a:bodyPr/>
                    <a:lstStyle/>
                    <a:p>
                      <a:r>
                        <a:rPr lang="en-US" dirty="0" smtClean="0"/>
                        <a:t>Trends of </a:t>
                      </a:r>
                      <a:r>
                        <a:rPr lang="en-US" i="1" dirty="0" smtClean="0"/>
                        <a:t>n</a:t>
                      </a:r>
                      <a:r>
                        <a:rPr lang="en-US" i="0" dirty="0" smtClean="0"/>
                        <a:t> points in a row </a:t>
                      </a:r>
                      <a:r>
                        <a:rPr lang="en-US" i="0" dirty="0" err="1" smtClean="0"/>
                        <a:t>incre</a:t>
                      </a:r>
                      <a:r>
                        <a:rPr lang="en-US" i="0" dirty="0" smtClean="0"/>
                        <a:t> or </a:t>
                      </a:r>
                      <a:r>
                        <a:rPr lang="en-US" i="0" dirty="0" err="1" smtClean="0"/>
                        <a:t>decr</a:t>
                      </a:r>
                      <a:endParaRPr lang="en-US" dirty="0"/>
                    </a:p>
                  </a:txBody>
                  <a:tcPr/>
                </a:tc>
                <a:tc>
                  <a:txBody>
                    <a:bodyPr/>
                    <a:lstStyle/>
                    <a:p>
                      <a:r>
                        <a:rPr lang="en-US" dirty="0" smtClean="0"/>
                        <a:t>6</a:t>
                      </a:r>
                      <a:endParaRPr lang="en-US" dirty="0"/>
                    </a:p>
                  </a:txBody>
                  <a:tcPr anchor="ctr" anchorCtr="1"/>
                </a:tc>
                <a:tc>
                  <a:txBody>
                    <a:bodyPr/>
                    <a:lstStyle/>
                    <a:p>
                      <a:r>
                        <a:rPr lang="en-US" dirty="0" smtClean="0"/>
                        <a:t>6</a:t>
                      </a:r>
                      <a:endParaRPr lang="en-US" dirty="0"/>
                    </a:p>
                  </a:txBody>
                  <a:tcPr anchor="ctr" anchorCtr="1"/>
                </a:tc>
                <a:tc>
                  <a:txBody>
                    <a:bodyPr/>
                    <a:lstStyle/>
                    <a:p>
                      <a:r>
                        <a:rPr lang="en-US" dirty="0" smtClean="0"/>
                        <a:t>6</a:t>
                      </a:r>
                      <a:endParaRPr lang="en-US" dirty="0"/>
                    </a:p>
                  </a:txBody>
                  <a:tcPr anchor="ctr" anchorCtr="1"/>
                </a:tc>
                <a:tc>
                  <a:txBody>
                    <a:bodyPr/>
                    <a:lstStyle/>
                    <a:p>
                      <a:endParaRPr lang="en-US" dirty="0"/>
                    </a:p>
                  </a:txBody>
                  <a:tcPr anchor="ctr" anchorCtr="1"/>
                </a:tc>
                <a:tc>
                  <a:txBody>
                    <a:bodyPr/>
                    <a:lstStyle/>
                    <a:p>
                      <a:r>
                        <a:rPr lang="en-US" dirty="0" smtClean="0"/>
                        <a:t>6</a:t>
                      </a:r>
                      <a:endParaRPr lang="en-US" dirty="0"/>
                    </a:p>
                  </a:txBody>
                  <a:tcPr anchor="ctr" anchorCtr="1"/>
                </a:tc>
              </a:tr>
              <a:tr h="370840">
                <a:tc>
                  <a:txBody>
                    <a:bodyPr/>
                    <a:lstStyle/>
                    <a:p>
                      <a:r>
                        <a:rPr lang="en-US" dirty="0" smtClean="0"/>
                        <a:t>Zone C </a:t>
                      </a:r>
                      <a:r>
                        <a:rPr lang="en-US" i="1" dirty="0" smtClean="0"/>
                        <a:t>n</a:t>
                      </a:r>
                      <a:r>
                        <a:rPr lang="en-US" i="0" dirty="0" smtClean="0"/>
                        <a:t> points in a row inside Zone C</a:t>
                      </a:r>
                      <a:endParaRPr lang="en-US" dirty="0"/>
                    </a:p>
                  </a:txBody>
                  <a:tcPr/>
                </a:tc>
                <a:tc>
                  <a:txBody>
                    <a:bodyPr/>
                    <a:lstStyle/>
                    <a:p>
                      <a:r>
                        <a:rPr lang="en-US" dirty="0" smtClean="0"/>
                        <a:t>15</a:t>
                      </a:r>
                      <a:endParaRPr lang="en-US" dirty="0"/>
                    </a:p>
                  </a:txBody>
                  <a:tcPr anchor="ctr" anchorCtr="1"/>
                </a:tc>
                <a:tc>
                  <a:txBody>
                    <a:bodyPr/>
                    <a:lstStyle/>
                    <a:p>
                      <a:r>
                        <a:rPr lang="en-US" dirty="0" smtClean="0"/>
                        <a:t>15</a:t>
                      </a:r>
                      <a:endParaRPr lang="en-US" dirty="0"/>
                    </a:p>
                  </a:txBody>
                  <a:tcPr anchor="ctr" anchorCtr="1"/>
                </a:tc>
                <a:tc>
                  <a:txBody>
                    <a:bodyPr/>
                    <a:lstStyle/>
                    <a:p>
                      <a:r>
                        <a:rPr lang="en-US" dirty="0" smtClean="0"/>
                        <a:t>15</a:t>
                      </a:r>
                      <a:endParaRPr lang="en-US" dirty="0"/>
                    </a:p>
                  </a:txBody>
                  <a:tcPr anchor="ctr" anchorCtr="1"/>
                </a:tc>
                <a:tc>
                  <a:txBody>
                    <a:bodyPr/>
                    <a:lstStyle/>
                    <a:p>
                      <a:endParaRPr lang="en-US"/>
                    </a:p>
                  </a:txBody>
                  <a:tcPr anchor="ctr" anchorCtr="1"/>
                </a:tc>
                <a:tc>
                  <a:txBody>
                    <a:bodyPr/>
                    <a:lstStyle/>
                    <a:p>
                      <a:r>
                        <a:rPr lang="en-US" dirty="0" smtClean="0"/>
                        <a:t>15</a:t>
                      </a:r>
                      <a:endParaRPr lang="en-US" dirty="0"/>
                    </a:p>
                  </a:txBody>
                  <a:tcPr anchor="ctr" anchorCtr="1"/>
                </a:tc>
              </a:tr>
              <a:tr h="370840">
                <a:tc>
                  <a:txBody>
                    <a:bodyPr/>
                    <a:lstStyle/>
                    <a:p>
                      <a:r>
                        <a:rPr lang="en-US" i="1" dirty="0" smtClean="0"/>
                        <a:t>n</a:t>
                      </a:r>
                      <a:r>
                        <a:rPr lang="en-US" i="1" baseline="0" dirty="0" smtClean="0"/>
                        <a:t> </a:t>
                      </a:r>
                      <a:r>
                        <a:rPr lang="en-US" i="0" baseline="0" dirty="0" smtClean="0"/>
                        <a:t>points in a row alternating up or down</a:t>
                      </a:r>
                      <a:endParaRPr lang="en-US" i="1" dirty="0"/>
                    </a:p>
                  </a:txBody>
                  <a:tcPr/>
                </a:tc>
                <a:tc>
                  <a:txBody>
                    <a:bodyPr/>
                    <a:lstStyle/>
                    <a:p>
                      <a:r>
                        <a:rPr lang="en-US" dirty="0" smtClean="0"/>
                        <a:t>14</a:t>
                      </a:r>
                      <a:endParaRPr lang="en-US" dirty="0"/>
                    </a:p>
                  </a:txBody>
                  <a:tcPr anchor="ctr" anchorCtr="1"/>
                </a:tc>
                <a:tc>
                  <a:txBody>
                    <a:bodyPr/>
                    <a:lstStyle/>
                    <a:p>
                      <a:r>
                        <a:rPr lang="en-US" dirty="0" smtClean="0"/>
                        <a:t>14</a:t>
                      </a:r>
                      <a:endParaRPr lang="en-US" dirty="0"/>
                    </a:p>
                  </a:txBody>
                  <a:tcPr anchor="ctr" anchorCtr="1"/>
                </a:tc>
                <a:tc>
                  <a:txBody>
                    <a:bodyPr/>
                    <a:lstStyle/>
                    <a:p>
                      <a:r>
                        <a:rPr lang="en-US" dirty="0" smtClean="0"/>
                        <a:t>14</a:t>
                      </a:r>
                      <a:endParaRPr lang="en-US" dirty="0"/>
                    </a:p>
                  </a:txBody>
                  <a:tcPr anchor="ctr" anchorCtr="1"/>
                </a:tc>
                <a:tc>
                  <a:txBody>
                    <a:bodyPr/>
                    <a:lstStyle/>
                    <a:p>
                      <a:endParaRPr lang="en-US"/>
                    </a:p>
                  </a:txBody>
                  <a:tcPr anchor="ctr" anchorCtr="1"/>
                </a:tc>
                <a:tc>
                  <a:txBody>
                    <a:bodyPr/>
                    <a:lstStyle/>
                    <a:p>
                      <a:endParaRPr lang="en-US" dirty="0"/>
                    </a:p>
                  </a:txBody>
                  <a:tcPr anchor="ctr" anchorCtr="1"/>
                </a:tc>
              </a:tr>
              <a:tr h="370840">
                <a:tc>
                  <a:txBody>
                    <a:bodyPr/>
                    <a:lstStyle/>
                    <a:p>
                      <a:r>
                        <a:rPr lang="en-US" dirty="0" smtClean="0"/>
                        <a:t>Zone C – </a:t>
                      </a:r>
                      <a:r>
                        <a:rPr lang="en-US" i="1" dirty="0" smtClean="0"/>
                        <a:t>n</a:t>
                      </a:r>
                      <a:r>
                        <a:rPr lang="en-US" i="0" baseline="0" dirty="0" smtClean="0"/>
                        <a:t> points in row outside Zone </a:t>
                      </a:r>
                      <a:endParaRPr lang="en-US" dirty="0"/>
                    </a:p>
                  </a:txBody>
                  <a:tcPr/>
                </a:tc>
                <a:tc>
                  <a:txBody>
                    <a:bodyPr/>
                    <a:lstStyle/>
                    <a:p>
                      <a:r>
                        <a:rPr lang="en-US" dirty="0" smtClean="0"/>
                        <a:t>8</a:t>
                      </a:r>
                      <a:endParaRPr lang="en-US" dirty="0"/>
                    </a:p>
                  </a:txBody>
                  <a:tcPr anchor="ctr" anchorCtr="1"/>
                </a:tc>
                <a:tc>
                  <a:txBody>
                    <a:bodyPr/>
                    <a:lstStyle/>
                    <a:p>
                      <a:r>
                        <a:rPr lang="en-US" dirty="0" smtClean="0"/>
                        <a:t>8</a:t>
                      </a:r>
                      <a:endParaRPr lang="en-US" dirty="0"/>
                    </a:p>
                  </a:txBody>
                  <a:tcPr anchor="ctr" anchorCtr="1"/>
                </a:tc>
                <a:tc>
                  <a:txBody>
                    <a:bodyPr/>
                    <a:lstStyle/>
                    <a:p>
                      <a:r>
                        <a:rPr lang="en-US" dirty="0" smtClean="0"/>
                        <a:t>8</a:t>
                      </a:r>
                      <a:endParaRPr lang="en-US" dirty="0"/>
                    </a:p>
                  </a:txBody>
                  <a:tcPr anchor="ctr" anchorCtr="1"/>
                </a:tc>
                <a:tc>
                  <a:txBody>
                    <a:bodyPr/>
                    <a:lstStyle/>
                    <a:p>
                      <a:endParaRPr lang="en-US" dirty="0"/>
                    </a:p>
                  </a:txBody>
                  <a:tcPr anchor="ctr" anchorCtr="1"/>
                </a:tc>
                <a:tc>
                  <a:txBody>
                    <a:bodyPr/>
                    <a:lstStyle/>
                    <a:p>
                      <a:endParaRPr lang="en-US" dirty="0"/>
                    </a:p>
                  </a:txBody>
                  <a:tcPr anchor="ctr" anchorCtr="1"/>
                </a:tc>
              </a:tr>
            </a:tbl>
          </a:graphicData>
        </a:graphic>
      </p:graphicFrame>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solidFill>
                  <a:schemeClr val="tx2">
                    <a:tint val="100000"/>
                    <a:satMod val="250000"/>
                  </a:schemeClr>
                </a:solidFill>
              </a:rPr>
              <a:t>Common Types of Control Charts</a:t>
            </a:r>
            <a:endParaRPr lang="en-US" dirty="0">
              <a:solidFill>
                <a:schemeClr val="tx2">
                  <a:tint val="100000"/>
                  <a:satMod val="250000"/>
                </a:schemeClr>
              </a:solidFill>
            </a:endParaRPr>
          </a:p>
        </p:txBody>
      </p:sp>
      <p:sp>
        <p:nvSpPr>
          <p:cNvPr id="16387" name="Content Placeholder 2"/>
          <p:cNvSpPr>
            <a:spLocks noGrp="1"/>
          </p:cNvSpPr>
          <p:nvPr>
            <p:ph idx="1"/>
          </p:nvPr>
        </p:nvSpPr>
        <p:spPr/>
        <p:txBody>
          <a:bodyPr/>
          <a:lstStyle/>
          <a:p>
            <a:pPr eaLnBrk="1" hangingPunct="1"/>
            <a:r>
              <a:rPr lang="en-US" dirty="0" smtClean="0"/>
              <a:t>Often classified according to the type of quality characteristic that they are supposed to monitor: </a:t>
            </a:r>
            <a:br>
              <a:rPr lang="en-US" dirty="0" smtClean="0"/>
            </a:br>
            <a:endParaRPr lang="en-US" dirty="0" smtClean="0"/>
          </a:p>
          <a:p>
            <a:pPr eaLnBrk="1" hangingPunct="1"/>
            <a:r>
              <a:rPr lang="en-US" dirty="0" smtClean="0"/>
              <a:t>There are quality control charts for </a:t>
            </a:r>
            <a:r>
              <a:rPr lang="en-US" i="1" dirty="0" smtClean="0"/>
              <a:t>variables,</a:t>
            </a:r>
            <a:r>
              <a:rPr lang="en-US" dirty="0" smtClean="0"/>
              <a:t> and </a:t>
            </a:r>
            <a:br>
              <a:rPr lang="en-US" dirty="0" smtClean="0"/>
            </a:br>
            <a:endParaRPr lang="en-US" dirty="0" smtClean="0"/>
          </a:p>
          <a:p>
            <a:pPr eaLnBrk="1" hangingPunct="1"/>
            <a:r>
              <a:rPr lang="en-US" dirty="0" smtClean="0"/>
              <a:t>Quality control charts for </a:t>
            </a:r>
            <a:r>
              <a:rPr lang="en-US" i="1" dirty="0" smtClean="0"/>
              <a:t>attributes.</a:t>
            </a:r>
            <a:endParaRPr lang="en-US" dirty="0" smtClean="0"/>
          </a:p>
        </p:txBody>
      </p:sp>
      <p:sp>
        <p:nvSpPr>
          <p:cNvPr id="4" name="Slide Number Placeholder 3"/>
          <p:cNvSpPr>
            <a:spLocks noGrp="1"/>
          </p:cNvSpPr>
          <p:nvPr>
            <p:ph type="sldNum" sz="quarter" idx="12"/>
          </p:nvPr>
        </p:nvSpPr>
        <p:spPr/>
        <p:txBody>
          <a:bodyPr/>
          <a:lstStyle/>
          <a:p>
            <a:pPr>
              <a:defRPr/>
            </a:pPr>
            <a:fld id="{A83381E4-8838-45C0-AE5D-AB262FE302EB}" type="slidenum">
              <a:rPr lang="en-US"/>
              <a:pPr>
                <a:defRPr/>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524000"/>
          </a:xfrm>
        </p:spPr>
        <p:txBody>
          <a:bodyPr/>
          <a:lstStyle/>
          <a:p>
            <a:pPr algn="ctr" eaLnBrk="1" fontAlgn="auto" hangingPunct="1">
              <a:spcAft>
                <a:spcPts val="0"/>
              </a:spcAft>
              <a:defRPr/>
            </a:pPr>
            <a:r>
              <a:rPr lang="en-US" dirty="0" smtClean="0">
                <a:solidFill>
                  <a:schemeClr val="tx2">
                    <a:tint val="100000"/>
                    <a:satMod val="250000"/>
                  </a:schemeClr>
                </a:solidFill>
              </a:rPr>
              <a:t>Control Charts for Variables</a:t>
            </a:r>
            <a:endParaRPr lang="en-US" dirty="0">
              <a:solidFill>
                <a:schemeClr val="tx2">
                  <a:tint val="100000"/>
                  <a:satMod val="250000"/>
                </a:schemeClr>
              </a:solidFill>
            </a:endParaRPr>
          </a:p>
        </p:txBody>
      </p:sp>
      <p:sp>
        <p:nvSpPr>
          <p:cNvPr id="15363" name="Content Placeholder 2"/>
          <p:cNvSpPr>
            <a:spLocks noGrp="1"/>
          </p:cNvSpPr>
          <p:nvPr>
            <p:ph idx="1"/>
          </p:nvPr>
        </p:nvSpPr>
        <p:spPr/>
        <p:txBody>
          <a:bodyPr/>
          <a:lstStyle/>
          <a:p>
            <a:pPr eaLnBrk="1" hangingPunct="1"/>
            <a:r>
              <a:rPr lang="en-US" b="1" i="1" dirty="0" smtClean="0"/>
              <a:t>X-bar</a:t>
            </a:r>
            <a:r>
              <a:rPr lang="en-US" b="1" dirty="0" smtClean="0"/>
              <a:t> </a:t>
            </a:r>
            <a:r>
              <a:rPr lang="en-US" b="1" i="1" dirty="0" smtClean="0"/>
              <a:t>chart</a:t>
            </a:r>
            <a:r>
              <a:rPr lang="en-US" b="1" dirty="0" smtClean="0"/>
              <a:t>. </a:t>
            </a:r>
            <a:r>
              <a:rPr lang="en-US" dirty="0" smtClean="0"/>
              <a:t>The sample </a:t>
            </a:r>
            <a:r>
              <a:rPr lang="en-US" i="1" dirty="0" smtClean="0"/>
              <a:t>means</a:t>
            </a:r>
            <a:r>
              <a:rPr lang="en-US" dirty="0" smtClean="0"/>
              <a:t> are plotted in order to control the mean value of a variable.</a:t>
            </a:r>
          </a:p>
          <a:p>
            <a:pPr lvl="0" eaLnBrk="1" hangingPunct="1"/>
            <a:r>
              <a:rPr lang="en-US" b="1" i="1" dirty="0" smtClean="0"/>
              <a:t>R chart</a:t>
            </a:r>
            <a:r>
              <a:rPr lang="en-US" b="1" dirty="0" smtClean="0"/>
              <a:t>. </a:t>
            </a:r>
            <a:r>
              <a:rPr lang="en-US" dirty="0" smtClean="0"/>
              <a:t>The sample </a:t>
            </a:r>
            <a:r>
              <a:rPr lang="en-US" i="1" dirty="0" smtClean="0"/>
              <a:t>ranges</a:t>
            </a:r>
            <a:r>
              <a:rPr lang="en-US" dirty="0" smtClean="0"/>
              <a:t> are plotted in order to control the variability of a variable.</a:t>
            </a:r>
          </a:p>
          <a:p>
            <a:pPr lvl="0" eaLnBrk="1" hangingPunct="1"/>
            <a:r>
              <a:rPr lang="en-US" b="1" i="1" dirty="0" smtClean="0"/>
              <a:t>S chart</a:t>
            </a:r>
            <a:r>
              <a:rPr lang="en-US" b="1" dirty="0" smtClean="0"/>
              <a:t>. </a:t>
            </a:r>
            <a:r>
              <a:rPr lang="en-US" dirty="0" smtClean="0"/>
              <a:t>The sample </a:t>
            </a:r>
            <a:r>
              <a:rPr lang="en-US" i="1" dirty="0" smtClean="0"/>
              <a:t>standard deviations</a:t>
            </a:r>
            <a:r>
              <a:rPr lang="en-US" dirty="0" smtClean="0"/>
              <a:t> are plotted in order to control the variability.</a:t>
            </a:r>
          </a:p>
          <a:p>
            <a:pPr lvl="0" eaLnBrk="1" hangingPunct="1"/>
            <a:r>
              <a:rPr lang="en-US" b="1" i="1" dirty="0" smtClean="0"/>
              <a:t>Moving Average chart</a:t>
            </a:r>
            <a:r>
              <a:rPr lang="en-US" dirty="0" smtClean="0"/>
              <a:t>.  The moving average of successive samples is plotted.</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52962DA3-BD45-4DCB-A62E-DD7D2F45CA4F}" type="slidenum">
              <a:rPr lang="en-US"/>
              <a:pPr>
                <a:defRPr/>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524000"/>
          </a:xfrm>
        </p:spPr>
        <p:txBody>
          <a:bodyPr/>
          <a:lstStyle/>
          <a:p>
            <a:r>
              <a:rPr lang="en-US" dirty="0" smtClean="0"/>
              <a:t>Control Charts for Attributes</a:t>
            </a:r>
            <a:endParaRPr lang="en-US" dirty="0"/>
          </a:p>
        </p:txBody>
      </p:sp>
      <p:sp>
        <p:nvSpPr>
          <p:cNvPr id="3" name="Content Placeholder 2"/>
          <p:cNvSpPr>
            <a:spLocks noGrp="1"/>
          </p:cNvSpPr>
          <p:nvPr>
            <p:ph idx="1"/>
          </p:nvPr>
        </p:nvSpPr>
        <p:spPr/>
        <p:txBody>
          <a:bodyPr/>
          <a:lstStyle/>
          <a:p>
            <a:r>
              <a:rPr lang="en-US" dirty="0" smtClean="0"/>
              <a:t>These are more for production processes.</a:t>
            </a:r>
          </a:p>
          <a:p>
            <a:r>
              <a:rPr lang="en-US" dirty="0" smtClean="0"/>
              <a:t>C chart – plot the number of defectives per batch, day, per machine, etc, Poisson assumed.</a:t>
            </a:r>
          </a:p>
          <a:p>
            <a:r>
              <a:rPr lang="en-US" dirty="0" smtClean="0"/>
              <a:t>U chart – plot the rate of defectives. # defects per # units.  Good for different batch sizes.</a:t>
            </a:r>
          </a:p>
          <a:p>
            <a:r>
              <a:rPr lang="en-US" dirty="0" err="1" smtClean="0"/>
              <a:t>Np</a:t>
            </a:r>
            <a:r>
              <a:rPr lang="en-US" dirty="0" smtClean="0"/>
              <a:t> chart, similar to C chart, use binomial dist.</a:t>
            </a:r>
          </a:p>
          <a:p>
            <a:r>
              <a:rPr lang="en-US" dirty="0" smtClean="0"/>
              <a:t>P chart, similar to U chart, uses proportions.</a:t>
            </a:r>
            <a:endParaRPr lang="en-US" dirty="0"/>
          </a:p>
        </p:txBody>
      </p:sp>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524000"/>
          </a:xfrm>
        </p:spPr>
        <p:txBody>
          <a:bodyPr/>
          <a:lstStyle/>
          <a:p>
            <a:pPr eaLnBrk="1" fontAlgn="auto" hangingPunct="1">
              <a:spcAft>
                <a:spcPts val="0"/>
              </a:spcAft>
              <a:defRPr/>
            </a:pPr>
            <a:r>
              <a:rPr lang="en-US" dirty="0" smtClean="0">
                <a:solidFill>
                  <a:schemeClr val="tx2">
                    <a:tint val="100000"/>
                    <a:satMod val="250000"/>
                  </a:schemeClr>
                </a:solidFill>
              </a:rPr>
              <a:t> Actual Weekly Air Sample Data</a:t>
            </a:r>
            <a:br>
              <a:rPr lang="en-US" dirty="0" smtClean="0">
                <a:solidFill>
                  <a:schemeClr val="tx2">
                    <a:tint val="100000"/>
                    <a:satMod val="250000"/>
                  </a:schemeClr>
                </a:solidFill>
              </a:rPr>
            </a:br>
            <a:endParaRPr lang="en-US" dirty="0">
              <a:solidFill>
                <a:schemeClr val="tx2">
                  <a:tint val="100000"/>
                  <a:satMod val="250000"/>
                </a:schemeClr>
              </a:solidFill>
            </a:endParaRPr>
          </a:p>
        </p:txBody>
      </p:sp>
      <p:sp>
        <p:nvSpPr>
          <p:cNvPr id="17411" name="Content Placeholder 2"/>
          <p:cNvSpPr>
            <a:spLocks noGrp="1"/>
          </p:cNvSpPr>
          <p:nvPr>
            <p:ph idx="1"/>
          </p:nvPr>
        </p:nvSpPr>
        <p:spPr/>
        <p:txBody>
          <a:bodyPr/>
          <a:lstStyle/>
          <a:p>
            <a:pPr eaLnBrk="1" hangingPunct="1">
              <a:buNone/>
            </a:pPr>
            <a:r>
              <a:rPr lang="en-US" dirty="0" smtClean="0"/>
              <a:t> </a:t>
            </a:r>
          </a:p>
        </p:txBody>
      </p:sp>
      <p:sp>
        <p:nvSpPr>
          <p:cNvPr id="4" name="Slide Number Placeholder 3"/>
          <p:cNvSpPr>
            <a:spLocks noGrp="1"/>
          </p:cNvSpPr>
          <p:nvPr>
            <p:ph type="sldNum" sz="quarter" idx="12"/>
          </p:nvPr>
        </p:nvSpPr>
        <p:spPr/>
        <p:txBody>
          <a:bodyPr/>
          <a:lstStyle/>
          <a:p>
            <a:pPr>
              <a:defRPr/>
            </a:pPr>
            <a:fld id="{F7083142-8D43-412E-A19F-5476C0898507}" type="slidenum">
              <a:rPr lang="en-US"/>
              <a:pPr>
                <a:defRPr/>
              </a:pPr>
              <a:t>17</a:t>
            </a:fld>
            <a:endParaRPr lang="en-US"/>
          </a:p>
        </p:txBody>
      </p:sp>
      <p:graphicFrame>
        <p:nvGraphicFramePr>
          <p:cNvPr id="6" name="Chart 5"/>
          <p:cNvGraphicFramePr/>
          <p:nvPr/>
        </p:nvGraphicFramePr>
        <p:xfrm>
          <a:off x="838200" y="1143000"/>
          <a:ext cx="6810375" cy="4762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524000"/>
          </a:xfrm>
        </p:spPr>
        <p:txBody>
          <a:bodyPr/>
          <a:lstStyle/>
          <a:p>
            <a:pPr eaLnBrk="1" fontAlgn="auto" hangingPunct="1">
              <a:spcAft>
                <a:spcPts val="0"/>
              </a:spcAft>
              <a:defRPr/>
            </a:pPr>
            <a:r>
              <a:rPr lang="en-US" dirty="0" smtClean="0">
                <a:solidFill>
                  <a:schemeClr val="tx2">
                    <a:tint val="100000"/>
                    <a:satMod val="250000"/>
                  </a:schemeClr>
                </a:solidFill>
              </a:rPr>
              <a:t> Lets Look at Just the Alpha</a:t>
            </a:r>
            <a:br>
              <a:rPr lang="en-US" dirty="0" smtClean="0">
                <a:solidFill>
                  <a:schemeClr val="tx2">
                    <a:tint val="100000"/>
                    <a:satMod val="250000"/>
                  </a:schemeClr>
                </a:solidFill>
              </a:rPr>
            </a:br>
            <a:endParaRPr lang="en-US" dirty="0">
              <a:solidFill>
                <a:schemeClr val="tx2">
                  <a:tint val="100000"/>
                  <a:satMod val="250000"/>
                </a:schemeClr>
              </a:solidFill>
            </a:endParaRPr>
          </a:p>
        </p:txBody>
      </p:sp>
      <p:graphicFrame>
        <p:nvGraphicFramePr>
          <p:cNvPr id="5" name="Content Placeholder 4"/>
          <p:cNvGraphicFramePr>
            <a:graphicFrameLocks noGrp="1"/>
          </p:cNvGraphicFramePr>
          <p:nvPr>
            <p:ph idx="1"/>
          </p:nvPr>
        </p:nvGraphicFramePr>
        <p:xfrm>
          <a:off x="457200" y="2057400"/>
          <a:ext cx="8229600" cy="4114800"/>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pPr>
              <a:defRPr/>
            </a:pPr>
            <a:fld id="{3B6A10AB-E56E-4A5A-8262-18E96E9519F0}" type="slidenum">
              <a:rPr lang="en-US"/>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98CA58B7-F1B8-45F2-B68E-E39B9C27F609}" type="slidenum">
              <a:rPr lang="en-US"/>
              <a:pPr>
                <a:defRPr/>
              </a:pPr>
              <a:t>19</a:t>
            </a:fld>
            <a:endParaRPr lang="en-US"/>
          </a:p>
        </p:txBody>
      </p:sp>
      <p:graphicFrame>
        <p:nvGraphicFramePr>
          <p:cNvPr id="5" name="Chart 4"/>
          <p:cNvGraphicFramePr>
            <a:graphicFrameLocks noGrp="1"/>
          </p:cNvGraphicFramePr>
          <p:nvPr/>
        </p:nvGraphicFramePr>
        <p:xfrm>
          <a:off x="237644" y="282863"/>
          <a:ext cx="8668712" cy="629227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008EE49-D88B-4682-A40E-7DD8EAF1C11D}" type="slidenum">
              <a:rPr lang="en-US" smtClean="0"/>
              <a:pPr>
                <a:defRPr/>
              </a:pPr>
              <a:t>20</a:t>
            </a:fld>
            <a:endParaRPr lang="en-US"/>
          </a:p>
        </p:txBody>
      </p:sp>
      <p:graphicFrame>
        <p:nvGraphicFramePr>
          <p:cNvPr id="3" name="Chart 2"/>
          <p:cNvGraphicFramePr>
            <a:graphicFrameLocks noGrp="1"/>
          </p:cNvGraphicFramePr>
          <p:nvPr/>
        </p:nvGraphicFramePr>
        <p:xfrm>
          <a:off x="238125" y="285750"/>
          <a:ext cx="8667750" cy="6286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9008EE49-D88B-4682-A40E-7DD8EAF1C11D}" type="slidenum">
              <a:rPr lang="en-US" smtClean="0"/>
              <a:pPr>
                <a:defRPr/>
              </a:pPr>
              <a:t>21</a:t>
            </a:fld>
            <a:endParaRPr lang="en-US"/>
          </a:p>
        </p:txBody>
      </p:sp>
      <p:graphicFrame>
        <p:nvGraphicFramePr>
          <p:cNvPr id="3" name="Chart 2"/>
          <p:cNvGraphicFramePr>
            <a:graphicFrameLocks noGrp="1"/>
          </p:cNvGraphicFramePr>
          <p:nvPr/>
        </p:nvGraphicFramePr>
        <p:xfrm>
          <a:off x="238125" y="285750"/>
          <a:ext cx="8667750" cy="6286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B4901107-5C69-4C4E-AA32-B36B320932C9}" type="slidenum">
              <a:rPr lang="en-US"/>
              <a:pPr>
                <a:defRPr/>
              </a:pPr>
              <a:t>22</a:t>
            </a:fld>
            <a:endParaRPr lang="en-US"/>
          </a:p>
        </p:txBody>
      </p:sp>
      <p:graphicFrame>
        <p:nvGraphicFramePr>
          <p:cNvPr id="5" name="Chart 4"/>
          <p:cNvGraphicFramePr>
            <a:graphicFrameLocks noGrp="1"/>
          </p:cNvGraphicFramePr>
          <p:nvPr/>
        </p:nvGraphicFramePr>
        <p:xfrm>
          <a:off x="237644" y="282863"/>
          <a:ext cx="8668712" cy="629227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from the Alpha</a:t>
            </a:r>
            <a:endParaRPr lang="en-US" dirty="0"/>
          </a:p>
        </p:txBody>
      </p:sp>
      <p:sp>
        <p:nvSpPr>
          <p:cNvPr id="3" name="Content Placeholder 2"/>
          <p:cNvSpPr>
            <a:spLocks noGrp="1"/>
          </p:cNvSpPr>
          <p:nvPr>
            <p:ph idx="1"/>
          </p:nvPr>
        </p:nvSpPr>
        <p:spPr/>
        <p:txBody>
          <a:bodyPr/>
          <a:lstStyle/>
          <a:p>
            <a:r>
              <a:rPr lang="en-US" dirty="0" smtClean="0"/>
              <a:t>Possibly two separate contamination events</a:t>
            </a:r>
            <a:endParaRPr lang="en-US" dirty="0"/>
          </a:p>
        </p:txBody>
      </p:sp>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tint val="100000"/>
                    <a:satMod val="250000"/>
                  </a:schemeClr>
                </a:solidFill>
              </a:rPr>
              <a:t> </a:t>
            </a:r>
            <a:endParaRPr lang="en-US" dirty="0">
              <a:solidFill>
                <a:schemeClr val="tx2">
                  <a:tint val="100000"/>
                  <a:satMod val="250000"/>
                </a:schemeClr>
              </a:solidFill>
            </a:endParaRPr>
          </a:p>
        </p:txBody>
      </p:sp>
      <p:sp>
        <p:nvSpPr>
          <p:cNvPr id="4" name="Slide Number Placeholder 3"/>
          <p:cNvSpPr>
            <a:spLocks noGrp="1"/>
          </p:cNvSpPr>
          <p:nvPr>
            <p:ph type="sldNum" sz="quarter" idx="12"/>
          </p:nvPr>
        </p:nvSpPr>
        <p:spPr/>
        <p:txBody>
          <a:bodyPr/>
          <a:lstStyle/>
          <a:p>
            <a:pPr>
              <a:defRPr/>
            </a:pPr>
            <a:fld id="{33467177-C36D-482E-BA6A-36C14C638FB9}" type="slidenum">
              <a:rPr lang="en-US"/>
              <a:pPr>
                <a:defRPr/>
              </a:pPr>
              <a:t>24</a:t>
            </a:fld>
            <a:endParaRPr lang="en-US"/>
          </a:p>
        </p:txBody>
      </p:sp>
      <p:graphicFrame>
        <p:nvGraphicFramePr>
          <p:cNvPr id="5" name="Content Placeholder 4"/>
          <p:cNvGraphicFramePr>
            <a:graphicFrameLocks noGrp="1"/>
          </p:cNvGraphicFramePr>
          <p:nvPr>
            <p:ph idx="1"/>
          </p:nvPr>
        </p:nvGraphicFramePr>
        <p:xfrm>
          <a:off x="304800" y="1524000"/>
          <a:ext cx="82296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25</a:t>
            </a:fld>
            <a:endParaRPr lang="en-US"/>
          </a:p>
        </p:txBody>
      </p:sp>
      <p:graphicFrame>
        <p:nvGraphicFramePr>
          <p:cNvPr id="5" name="Chart 4"/>
          <p:cNvGraphicFramePr>
            <a:graphicFrameLocks noGrp="1"/>
          </p:cNvGraphicFramePr>
          <p:nvPr/>
        </p:nvGraphicFramePr>
        <p:xfrm>
          <a:off x="238125" y="285750"/>
          <a:ext cx="8667750" cy="6286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26</a:t>
            </a:fld>
            <a:endParaRPr lang="en-US"/>
          </a:p>
        </p:txBody>
      </p:sp>
      <p:graphicFrame>
        <p:nvGraphicFramePr>
          <p:cNvPr id="5" name="Chart 4"/>
          <p:cNvGraphicFramePr>
            <a:graphicFrameLocks noGrp="1"/>
          </p:cNvGraphicFramePr>
          <p:nvPr/>
        </p:nvGraphicFramePr>
        <p:xfrm>
          <a:off x="238125" y="285750"/>
          <a:ext cx="8667750" cy="62865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27</a:t>
            </a:fld>
            <a:endParaRPr lang="en-US"/>
          </a:p>
        </p:txBody>
      </p:sp>
      <p:graphicFrame>
        <p:nvGraphicFramePr>
          <p:cNvPr id="5" name="Chart 4"/>
          <p:cNvGraphicFramePr>
            <a:graphicFrameLocks noGrp="1"/>
          </p:cNvGraphicFramePr>
          <p:nvPr/>
        </p:nvGraphicFramePr>
        <p:xfrm>
          <a:off x="237644" y="282863"/>
          <a:ext cx="8668712" cy="629227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28</a:t>
            </a:fld>
            <a:endParaRPr lang="en-US"/>
          </a:p>
        </p:txBody>
      </p:sp>
      <p:graphicFrame>
        <p:nvGraphicFramePr>
          <p:cNvPr id="5" name="Chart 4"/>
          <p:cNvGraphicFramePr>
            <a:graphicFrameLocks noGrp="1"/>
          </p:cNvGraphicFramePr>
          <p:nvPr/>
        </p:nvGraphicFramePr>
        <p:xfrm>
          <a:off x="237644" y="282863"/>
          <a:ext cx="8668712" cy="629227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 for Beta</a:t>
            </a:r>
            <a:endParaRPr lang="en-US" dirty="0"/>
          </a:p>
        </p:txBody>
      </p:sp>
      <p:sp>
        <p:nvSpPr>
          <p:cNvPr id="3" name="Content Placeholder 2"/>
          <p:cNvSpPr>
            <a:spLocks noGrp="1"/>
          </p:cNvSpPr>
          <p:nvPr>
            <p:ph idx="1"/>
          </p:nvPr>
        </p:nvSpPr>
        <p:spPr/>
        <p:txBody>
          <a:bodyPr/>
          <a:lstStyle/>
          <a:p>
            <a:r>
              <a:rPr lang="en-US" dirty="0" smtClean="0"/>
              <a:t>No specific event possible to identify.</a:t>
            </a:r>
          </a:p>
          <a:p>
            <a:r>
              <a:rPr lang="en-US" dirty="0" smtClean="0"/>
              <a:t>Moving average trend line gives indication an upward trend of some kind.</a:t>
            </a:r>
            <a:endParaRPr lang="en-US" dirty="0"/>
          </a:p>
        </p:txBody>
      </p:sp>
      <p:sp>
        <p:nvSpPr>
          <p:cNvPr id="4" name="Slide Number Placeholder 3"/>
          <p:cNvSpPr>
            <a:spLocks noGrp="1"/>
          </p:cNvSpPr>
          <p:nvPr>
            <p:ph type="sldNum" sz="quarter" idx="12"/>
          </p:nvPr>
        </p:nvSpPr>
        <p:spPr/>
        <p:txBody>
          <a:bodyPr/>
          <a:lstStyle/>
          <a:p>
            <a:pPr>
              <a:defRPr/>
            </a:pPr>
            <a:fld id="{4D9F1DB0-4CED-44E3-9994-0A42F2854911}" type="slidenum">
              <a:rPr lang="en-US" smtClean="0"/>
              <a:pPr>
                <a:defRPr/>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solidFill>
                  <a:schemeClr val="tx2">
                    <a:tint val="100000"/>
                    <a:satMod val="250000"/>
                  </a:schemeClr>
                </a:solidFill>
              </a:rPr>
              <a:t>Conclusion</a:t>
            </a:r>
            <a:endParaRPr lang="en-US" dirty="0">
              <a:solidFill>
                <a:schemeClr val="tx2">
                  <a:tint val="100000"/>
                  <a:satMod val="250000"/>
                </a:schemeClr>
              </a:solidFill>
            </a:endParaRPr>
          </a:p>
        </p:txBody>
      </p:sp>
      <p:sp>
        <p:nvSpPr>
          <p:cNvPr id="22531" name="Content Placeholder 2"/>
          <p:cNvSpPr>
            <a:spLocks noGrp="1"/>
          </p:cNvSpPr>
          <p:nvPr>
            <p:ph idx="1"/>
          </p:nvPr>
        </p:nvSpPr>
        <p:spPr/>
        <p:txBody>
          <a:bodyPr/>
          <a:lstStyle/>
          <a:p>
            <a:pPr eaLnBrk="1" hangingPunct="1"/>
            <a:r>
              <a:rPr lang="en-US" dirty="0" smtClean="0"/>
              <a:t>Control charts can provide meaningful information.</a:t>
            </a:r>
          </a:p>
          <a:p>
            <a:pPr eaLnBrk="1" hangingPunct="1"/>
            <a:r>
              <a:rPr lang="en-US" dirty="0" smtClean="0"/>
              <a:t>Must be properly used.</a:t>
            </a:r>
          </a:p>
          <a:p>
            <a:pPr eaLnBrk="1" hangingPunct="1"/>
            <a:r>
              <a:rPr lang="en-US" dirty="0" smtClean="0"/>
              <a:t>Multiple types may be necessary to identify possible problems.</a:t>
            </a:r>
          </a:p>
        </p:txBody>
      </p:sp>
      <p:sp>
        <p:nvSpPr>
          <p:cNvPr id="4" name="Slide Number Placeholder 3"/>
          <p:cNvSpPr>
            <a:spLocks noGrp="1"/>
          </p:cNvSpPr>
          <p:nvPr>
            <p:ph type="sldNum" sz="quarter" idx="12"/>
          </p:nvPr>
        </p:nvSpPr>
        <p:spPr/>
        <p:txBody>
          <a:bodyPr/>
          <a:lstStyle/>
          <a:p>
            <a:pPr>
              <a:defRPr/>
            </a:pPr>
            <a:fld id="{49BD1AFB-9953-41D4-B972-F4BB2B36C05B}" type="slidenum">
              <a:rPr lang="en-US"/>
              <a:pPr>
                <a:defRPr/>
              </a:pPr>
              <a:t>30</a:t>
            </a:fld>
            <a:endParaRPr lang="en-US"/>
          </a:p>
        </p:txBody>
      </p:sp>
    </p:spTree>
  </p:cSld>
  <p:clrMapOvr>
    <a:masterClrMapping/>
  </p:clrMapOvr>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Override>
</file>

<file path=docProps/app.xml><?xml version="1.0" encoding="utf-8"?>
<Properties xmlns="http://schemas.openxmlformats.org/officeDocument/2006/extended-properties" xmlns:vt="http://schemas.openxmlformats.org/officeDocument/2006/docPropsVTypes">
  <Template>Deluxe</Template>
  <TotalTime>2127</TotalTime>
  <Words>1278</Words>
  <Application>Microsoft Office PowerPoint</Application>
  <PresentationFormat>On-screen Show (4:3)</PresentationFormat>
  <Paragraphs>303</Paragraphs>
  <Slides>30</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Deluxe</vt:lpstr>
      <vt:lpstr>MathType 6.0 Equation</vt:lpstr>
      <vt:lpstr>CONTROL CHARTS</vt:lpstr>
      <vt:lpstr>Control Charts</vt:lpstr>
      <vt:lpstr>Control Charts</vt:lpstr>
      <vt:lpstr>Caution with Standard Deviations</vt:lpstr>
      <vt:lpstr>Lets Develop an Example</vt:lpstr>
      <vt:lpstr>Slide 6</vt:lpstr>
      <vt:lpstr>Want to Monitor Trends </vt:lpstr>
      <vt:lpstr>Trends Monitored with Statistical Accuracy</vt:lpstr>
      <vt:lpstr>Conditional Testing</vt:lpstr>
      <vt:lpstr>Additional Tests</vt:lpstr>
      <vt:lpstr>Additional Tests</vt:lpstr>
      <vt:lpstr>Control Chart Areas of Interest </vt:lpstr>
      <vt:lpstr>Different Control Chart Rules </vt:lpstr>
      <vt:lpstr>Common Types of Control Charts</vt:lpstr>
      <vt:lpstr>Control Charts for Variables</vt:lpstr>
      <vt:lpstr>Control Charts for Attributes</vt:lpstr>
      <vt:lpstr> Actual Weekly Air Sample Data </vt:lpstr>
      <vt:lpstr> Lets Look at Just the Alpha </vt:lpstr>
      <vt:lpstr>Slide 19</vt:lpstr>
      <vt:lpstr>Slide 20</vt:lpstr>
      <vt:lpstr>Slide 21</vt:lpstr>
      <vt:lpstr>Slide 22</vt:lpstr>
      <vt:lpstr>Conclusion from the Alpha</vt:lpstr>
      <vt:lpstr> </vt:lpstr>
      <vt:lpstr>Slide 25</vt:lpstr>
      <vt:lpstr>Slide 26</vt:lpstr>
      <vt:lpstr>Slide 27</vt:lpstr>
      <vt:lpstr>Slide 28</vt:lpstr>
      <vt:lpstr>Conclusions for Beta</vt:lpstr>
      <vt:lpstr>Conclusion</vt:lpstr>
    </vt:vector>
  </TitlesOfParts>
  <Company>RAIUL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itdept</dc:creator>
  <cp:lastModifiedBy>Wayne Gaul</cp:lastModifiedBy>
  <cp:revision>188</cp:revision>
  <dcterms:created xsi:type="dcterms:W3CDTF">2004-09-01T09:40:57Z</dcterms:created>
  <dcterms:modified xsi:type="dcterms:W3CDTF">2011-04-04T13:25:37Z</dcterms:modified>
</cp:coreProperties>
</file>